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Lst>
  <p:notesMasterIdLst>
    <p:notesMasterId r:id="rId24"/>
  </p:notesMasterIdLst>
  <p:handoutMasterIdLst>
    <p:handoutMasterId r:id="rId25"/>
  </p:handoutMasterIdLst>
  <p:sldIdLst>
    <p:sldId id="259"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7" r:id="rId19"/>
    <p:sldId id="278" r:id="rId20"/>
    <p:sldId id="279" r:id="rId21"/>
    <p:sldId id="280" r:id="rId22"/>
    <p:sldId id="281" r:id="rId23"/>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snapToGrid="0" showGuides="1">
      <p:cViewPr varScale="1">
        <p:scale>
          <a:sx n="75" d="100"/>
          <a:sy n="75" d="100"/>
        </p:scale>
        <p:origin x="90" y="96"/>
      </p:cViewPr>
      <p:guideLst>
        <p:guide orient="horz" pos="2160"/>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commentAuthors" Target="commentAuthors.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notesMaster" Target="notesMasters/notes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true"/>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true"/>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true"/>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true"/>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true" noRot="true" noChangeAspect="true"/>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true"/>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true"/>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true"/>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2.png"/><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jpeg"/><Relationship Id="rId2" Type="http://schemas.openxmlformats.org/officeDocument/2006/relationships/tags" Target="../tags/tag1.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image" Target="../media/image4.png"/><Relationship Id="rId6" Type="http://schemas.openxmlformats.org/officeDocument/2006/relationships/tags" Target="../tags/tag12.xml"/><Relationship Id="rId5" Type="http://schemas.openxmlformats.org/officeDocument/2006/relationships/image" Target="../media/image3.png"/><Relationship Id="rId4" Type="http://schemas.openxmlformats.org/officeDocument/2006/relationships/tags" Target="../tags/tag11.xml"/><Relationship Id="rId3" Type="http://schemas.openxmlformats.org/officeDocument/2006/relationships/image" Target="../media/image1.jpeg"/><Relationship Id="rId2" Type="http://schemas.openxmlformats.org/officeDocument/2006/relationships/tags" Target="../tags/tag10.xml"/><Relationship Id="rId12" Type="http://schemas.openxmlformats.org/officeDocument/2006/relationships/tags" Target="../tags/tag1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image" Target="../media/image2.png"/><Relationship Id="rId4" Type="http://schemas.openxmlformats.org/officeDocument/2006/relationships/tags" Target="../tags/tag19.xml"/><Relationship Id="rId3" Type="http://schemas.openxmlformats.org/officeDocument/2006/relationships/image" Target="../media/image1.jpeg"/><Relationship Id="rId2" Type="http://schemas.openxmlformats.org/officeDocument/2006/relationships/tags" Target="../tags/tag18.xml"/><Relationship Id="rId15" Type="http://schemas.openxmlformats.org/officeDocument/2006/relationships/tags" Target="../tags/tag28.xml"/><Relationship Id="rId14" Type="http://schemas.openxmlformats.org/officeDocument/2006/relationships/tags" Target="../tags/tag27.xml"/><Relationship Id="rId13" Type="http://schemas.openxmlformats.org/officeDocument/2006/relationships/tags" Target="../tags/tag26.xml"/><Relationship Id="rId12" Type="http://schemas.openxmlformats.org/officeDocument/2006/relationships/tags" Target="../tags/tag25.xml"/><Relationship Id="rId11" Type="http://schemas.openxmlformats.org/officeDocument/2006/relationships/tags" Target="../tags/tag24.xml"/><Relationship Id="rId10"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image" Target="../media/image4.png"/><Relationship Id="rId6" Type="http://schemas.openxmlformats.org/officeDocument/2006/relationships/tags" Target="../tags/tag31.xml"/><Relationship Id="rId5" Type="http://schemas.openxmlformats.org/officeDocument/2006/relationships/image" Target="../media/image3.png"/><Relationship Id="rId4" Type="http://schemas.openxmlformats.org/officeDocument/2006/relationships/tags" Target="../tags/tag30.xml"/><Relationship Id="rId3" Type="http://schemas.openxmlformats.org/officeDocument/2006/relationships/image" Target="../media/image1.jpeg"/><Relationship Id="rId2" Type="http://schemas.openxmlformats.org/officeDocument/2006/relationships/tags" Target="../tags/tag29.xml"/><Relationship Id="rId13" Type="http://schemas.openxmlformats.org/officeDocument/2006/relationships/tags" Target="../tags/tag37.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image" Target="../media/image4.png"/><Relationship Id="rId6" Type="http://schemas.openxmlformats.org/officeDocument/2006/relationships/tags" Target="../tags/tag40.xml"/><Relationship Id="rId5" Type="http://schemas.openxmlformats.org/officeDocument/2006/relationships/image" Target="../media/image3.png"/><Relationship Id="rId4" Type="http://schemas.openxmlformats.org/officeDocument/2006/relationships/tags" Target="../tags/tag39.xml"/><Relationship Id="rId3" Type="http://schemas.openxmlformats.org/officeDocument/2006/relationships/image" Target="../media/image1.jpeg"/><Relationship Id="rId2" Type="http://schemas.openxmlformats.org/officeDocument/2006/relationships/tags" Target="../tags/tag38.xml"/><Relationship Id="rId15" Type="http://schemas.openxmlformats.org/officeDocument/2006/relationships/tags" Target="../tags/tag48.xml"/><Relationship Id="rId14" Type="http://schemas.openxmlformats.org/officeDocument/2006/relationships/tags" Target="../tags/tag47.xml"/><Relationship Id="rId13" Type="http://schemas.openxmlformats.org/officeDocument/2006/relationships/tags" Target="../tags/tag46.xml"/><Relationship Id="rId12" Type="http://schemas.openxmlformats.org/officeDocument/2006/relationships/tags" Target="../tags/tag45.xml"/><Relationship Id="rId11" Type="http://schemas.openxmlformats.org/officeDocument/2006/relationships/tags" Target="../tags/tag44.xml"/><Relationship Id="rId10" Type="http://schemas.openxmlformats.org/officeDocument/2006/relationships/tags" Target="../tags/tag43.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54.xml"/><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image" Target="../media/image4.png"/><Relationship Id="rId4" Type="http://schemas.openxmlformats.org/officeDocument/2006/relationships/tags" Target="../tags/tag50.xml"/><Relationship Id="rId3" Type="http://schemas.openxmlformats.org/officeDocument/2006/relationships/image" Target="../media/image1.jpeg"/><Relationship Id="rId2" Type="http://schemas.openxmlformats.org/officeDocument/2006/relationships/tags" Target="../tags/tag49.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59.xml"/><Relationship Id="rId8" Type="http://schemas.openxmlformats.org/officeDocument/2006/relationships/image" Target="../media/image4.png"/><Relationship Id="rId7" Type="http://schemas.openxmlformats.org/officeDocument/2006/relationships/tags" Target="../tags/tag58.xml"/><Relationship Id="rId6" Type="http://schemas.openxmlformats.org/officeDocument/2006/relationships/image" Target="../media/image3.png"/><Relationship Id="rId5" Type="http://schemas.openxmlformats.org/officeDocument/2006/relationships/tags" Target="../tags/tag57.xml"/><Relationship Id="rId4" Type="http://schemas.openxmlformats.org/officeDocument/2006/relationships/image" Target="../media/image1.jpeg"/><Relationship Id="rId3" Type="http://schemas.openxmlformats.org/officeDocument/2006/relationships/tags" Target="../tags/tag56.xml"/><Relationship Id="rId2" Type="http://schemas.openxmlformats.org/officeDocument/2006/relationships/tags" Target="../tags/tag55.xml"/><Relationship Id="rId11" Type="http://schemas.openxmlformats.org/officeDocument/2006/relationships/tags" Target="../tags/tag61.xml"/><Relationship Id="rId10" Type="http://schemas.openxmlformats.org/officeDocument/2006/relationships/tags" Target="../tags/tag60.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image" Target="../media/image4.png"/><Relationship Id="rId6" Type="http://schemas.openxmlformats.org/officeDocument/2006/relationships/tags" Target="../tags/tag64.xml"/><Relationship Id="rId5" Type="http://schemas.openxmlformats.org/officeDocument/2006/relationships/image" Target="../media/image3.png"/><Relationship Id="rId4" Type="http://schemas.openxmlformats.org/officeDocument/2006/relationships/tags" Target="../tags/tag63.xml"/><Relationship Id="rId3" Type="http://schemas.openxmlformats.org/officeDocument/2006/relationships/image" Target="../media/image1.jpeg"/><Relationship Id="rId2" Type="http://schemas.openxmlformats.org/officeDocument/2006/relationships/tags" Target="../tags/tag62.xml"/><Relationship Id="rId13" Type="http://schemas.openxmlformats.org/officeDocument/2006/relationships/tags" Target="../tags/tag70.xml"/><Relationship Id="rId12" Type="http://schemas.openxmlformats.org/officeDocument/2006/relationships/tags" Target="../tags/tag69.xml"/><Relationship Id="rId11" Type="http://schemas.openxmlformats.org/officeDocument/2006/relationships/tags" Target="../tags/tag68.xml"/><Relationship Id="rId10" Type="http://schemas.openxmlformats.org/officeDocument/2006/relationships/tags" Target="../tags/tag67.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image" Target="../media/image4.png"/><Relationship Id="rId5" Type="http://schemas.openxmlformats.org/officeDocument/2006/relationships/tags" Target="../tags/tag73.xml"/><Relationship Id="rId4" Type="http://schemas.openxmlformats.org/officeDocument/2006/relationships/image" Target="../media/image1.jpeg"/><Relationship Id="rId3" Type="http://schemas.openxmlformats.org/officeDocument/2006/relationships/tags" Target="../tags/tag72.xml"/><Relationship Id="rId2" Type="http://schemas.openxmlformats.org/officeDocument/2006/relationships/tags" Target="../tags/tag71.xml"/><Relationship Id="rId16" Type="http://schemas.openxmlformats.org/officeDocument/2006/relationships/tags" Target="../tags/tag81.xml"/><Relationship Id="rId15" Type="http://schemas.openxmlformats.org/officeDocument/2006/relationships/tags" Target="../tags/tag80.xml"/><Relationship Id="rId14" Type="http://schemas.openxmlformats.org/officeDocument/2006/relationships/tags" Target="../tags/tag79.xml"/><Relationship Id="rId13" Type="http://schemas.openxmlformats.org/officeDocument/2006/relationships/tags" Target="../tags/tag78.xml"/><Relationship Id="rId12" Type="http://schemas.openxmlformats.org/officeDocument/2006/relationships/tags" Target="../tags/tag77.xml"/><Relationship Id="rId11" Type="http://schemas.openxmlformats.org/officeDocument/2006/relationships/image" Target="../media/image7.png"/><Relationship Id="rId10" Type="http://schemas.openxmlformats.org/officeDocument/2006/relationships/tags" Target="../tags/tag76.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tags" Target="../tags/tag86.xml"/><Relationship Id="rId7" Type="http://schemas.openxmlformats.org/officeDocument/2006/relationships/tags" Target="../tags/tag85.xml"/><Relationship Id="rId6" Type="http://schemas.openxmlformats.org/officeDocument/2006/relationships/image" Target="../media/image4.png"/><Relationship Id="rId5" Type="http://schemas.openxmlformats.org/officeDocument/2006/relationships/tags" Target="../tags/tag84.xml"/><Relationship Id="rId4" Type="http://schemas.openxmlformats.org/officeDocument/2006/relationships/image" Target="../media/image1.jpeg"/><Relationship Id="rId3" Type="http://schemas.openxmlformats.org/officeDocument/2006/relationships/tags" Target="../tags/tag83.xml"/><Relationship Id="rId2" Type="http://schemas.openxmlformats.org/officeDocument/2006/relationships/tags" Target="../tags/tag82.xml"/><Relationship Id="rId15" Type="http://schemas.openxmlformats.org/officeDocument/2006/relationships/tags" Target="../tags/tag91.xml"/><Relationship Id="rId14" Type="http://schemas.openxmlformats.org/officeDocument/2006/relationships/tags" Target="../tags/tag90.xml"/><Relationship Id="rId13" Type="http://schemas.openxmlformats.org/officeDocument/2006/relationships/tags" Target="../tags/tag89.xml"/><Relationship Id="rId12" Type="http://schemas.openxmlformats.org/officeDocument/2006/relationships/tags" Target="../tags/tag88.xml"/><Relationship Id="rId11" Type="http://schemas.openxmlformats.org/officeDocument/2006/relationships/image" Target="../media/image7.png"/><Relationship Id="rId10" Type="http://schemas.openxmlformats.org/officeDocument/2006/relationships/tags" Target="../tags/tag87.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95.xml"/><Relationship Id="rId7" Type="http://schemas.openxmlformats.org/officeDocument/2006/relationships/image" Target="../media/image9.png"/><Relationship Id="rId6" Type="http://schemas.openxmlformats.org/officeDocument/2006/relationships/tags" Target="../tags/tag94.xml"/><Relationship Id="rId5" Type="http://schemas.openxmlformats.org/officeDocument/2006/relationships/image" Target="../media/image8.png"/><Relationship Id="rId4" Type="http://schemas.openxmlformats.org/officeDocument/2006/relationships/tags" Target="../tags/tag93.xml"/><Relationship Id="rId3" Type="http://schemas.openxmlformats.org/officeDocument/2006/relationships/image" Target="../media/image1.jpeg"/><Relationship Id="rId2" Type="http://schemas.openxmlformats.org/officeDocument/2006/relationships/tags" Target="../tags/tag92.xml"/><Relationship Id="rId16" Type="http://schemas.openxmlformats.org/officeDocument/2006/relationships/tags" Target="../tags/tag101.xml"/><Relationship Id="rId15" Type="http://schemas.openxmlformats.org/officeDocument/2006/relationships/tags" Target="../tags/tag100.xml"/><Relationship Id="rId14" Type="http://schemas.openxmlformats.org/officeDocument/2006/relationships/tags" Target="../tags/tag99.xml"/><Relationship Id="rId13" Type="http://schemas.openxmlformats.org/officeDocument/2006/relationships/tags" Target="../tags/tag98.xml"/><Relationship Id="rId12" Type="http://schemas.openxmlformats.org/officeDocument/2006/relationships/tags" Target="../tags/tag97.xml"/><Relationship Id="rId11" Type="http://schemas.openxmlformats.org/officeDocument/2006/relationships/image" Target="../media/image10.png"/><Relationship Id="rId10" Type="http://schemas.openxmlformats.org/officeDocument/2006/relationships/tags" Target="../tags/tag96.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tags" Target="../tags/tag105.xml"/><Relationship Id="rId7" Type="http://schemas.openxmlformats.org/officeDocument/2006/relationships/image" Target="../media/image4.png"/><Relationship Id="rId6" Type="http://schemas.openxmlformats.org/officeDocument/2006/relationships/tags" Target="../tags/tag104.xml"/><Relationship Id="rId5" Type="http://schemas.openxmlformats.org/officeDocument/2006/relationships/image" Target="../media/image3.png"/><Relationship Id="rId4" Type="http://schemas.openxmlformats.org/officeDocument/2006/relationships/tags" Target="../tags/tag103.xml"/><Relationship Id="rId3" Type="http://schemas.openxmlformats.org/officeDocument/2006/relationships/image" Target="../media/image1.jpeg"/><Relationship Id="rId2" Type="http://schemas.openxmlformats.org/officeDocument/2006/relationships/tags" Target="../tags/tag102.xml"/><Relationship Id="rId13" Type="http://schemas.openxmlformats.org/officeDocument/2006/relationships/tags" Target="../tags/tag109.xml"/><Relationship Id="rId12" Type="http://schemas.openxmlformats.org/officeDocument/2006/relationships/tags" Target="../tags/tag108.xml"/><Relationship Id="rId11" Type="http://schemas.openxmlformats.org/officeDocument/2006/relationships/tags" Target="../tags/tag107.xml"/><Relationship Id="rId10" Type="http://schemas.openxmlformats.org/officeDocument/2006/relationships/tags" Target="../tags/tag106.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14.xml"/><Relationship Id="rId8" Type="http://schemas.openxmlformats.org/officeDocument/2006/relationships/image" Target="../media/image6.png"/><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image" Target="../media/image4.png"/><Relationship Id="rId4" Type="http://schemas.openxmlformats.org/officeDocument/2006/relationships/tags" Target="../tags/tag111.xml"/><Relationship Id="rId3" Type="http://schemas.openxmlformats.org/officeDocument/2006/relationships/image" Target="../media/image1.jpeg"/><Relationship Id="rId2" Type="http://schemas.openxmlformats.org/officeDocument/2006/relationships/tags" Target="../tags/tag110.xml"/><Relationship Id="rId15" Type="http://schemas.openxmlformats.org/officeDocument/2006/relationships/tags" Target="../tags/tag119.xml"/><Relationship Id="rId14" Type="http://schemas.openxmlformats.org/officeDocument/2006/relationships/tags" Target="../tags/tag118.xml"/><Relationship Id="rId13" Type="http://schemas.openxmlformats.org/officeDocument/2006/relationships/tags" Target="../tags/tag117.xml"/><Relationship Id="rId12" Type="http://schemas.openxmlformats.org/officeDocument/2006/relationships/tags" Target="../tags/tag116.xml"/><Relationship Id="rId11" Type="http://schemas.openxmlformats.org/officeDocument/2006/relationships/tags" Target="../tags/tag115.xml"/><Relationship Id="rId10"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124.xml"/><Relationship Id="rId8" Type="http://schemas.openxmlformats.org/officeDocument/2006/relationships/tags" Target="../tags/tag123.xml"/><Relationship Id="rId7" Type="http://schemas.openxmlformats.org/officeDocument/2006/relationships/image" Target="../media/image4.png"/><Relationship Id="rId6" Type="http://schemas.openxmlformats.org/officeDocument/2006/relationships/tags" Target="../tags/tag122.xml"/><Relationship Id="rId5" Type="http://schemas.openxmlformats.org/officeDocument/2006/relationships/image" Target="../media/image3.png"/><Relationship Id="rId4" Type="http://schemas.openxmlformats.org/officeDocument/2006/relationships/tags" Target="../tags/tag121.xml"/><Relationship Id="rId3" Type="http://schemas.openxmlformats.org/officeDocument/2006/relationships/image" Target="../media/image1.jpeg"/><Relationship Id="rId2" Type="http://schemas.openxmlformats.org/officeDocument/2006/relationships/tags" Target="../tags/tag120.xml"/><Relationship Id="rId18" Type="http://schemas.openxmlformats.org/officeDocument/2006/relationships/image" Target="../media/image13.png"/><Relationship Id="rId17" Type="http://schemas.openxmlformats.org/officeDocument/2006/relationships/tags" Target="../tags/tag131.xml"/><Relationship Id="rId16" Type="http://schemas.openxmlformats.org/officeDocument/2006/relationships/tags" Target="../tags/tag130.xml"/><Relationship Id="rId15" Type="http://schemas.openxmlformats.org/officeDocument/2006/relationships/tags" Target="../tags/tag129.xml"/><Relationship Id="rId14" Type="http://schemas.openxmlformats.org/officeDocument/2006/relationships/tags" Target="../tags/tag128.xml"/><Relationship Id="rId13" Type="http://schemas.openxmlformats.org/officeDocument/2006/relationships/tags" Target="../tags/tag127.xml"/><Relationship Id="rId12" Type="http://schemas.openxmlformats.org/officeDocument/2006/relationships/tags" Target="../tags/tag126.xml"/><Relationship Id="rId11" Type="http://schemas.openxmlformats.org/officeDocument/2006/relationships/tags" Target="../tags/tag125.xml"/><Relationship Id="rId10" Type="http://schemas.openxmlformats.org/officeDocument/2006/relationships/image" Target="../media/image1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36.xml"/><Relationship Id="rId8" Type="http://schemas.openxmlformats.org/officeDocument/2006/relationships/tags" Target="../tags/tag135.xml"/><Relationship Id="rId7" Type="http://schemas.openxmlformats.org/officeDocument/2006/relationships/image" Target="../media/image4.png"/><Relationship Id="rId6" Type="http://schemas.openxmlformats.org/officeDocument/2006/relationships/tags" Target="../tags/tag134.xml"/><Relationship Id="rId5" Type="http://schemas.openxmlformats.org/officeDocument/2006/relationships/image" Target="../media/image3.png"/><Relationship Id="rId4" Type="http://schemas.openxmlformats.org/officeDocument/2006/relationships/tags" Target="../tags/tag133.xml"/><Relationship Id="rId3" Type="http://schemas.openxmlformats.org/officeDocument/2006/relationships/image" Target="../media/image1.jpeg"/><Relationship Id="rId2" Type="http://schemas.openxmlformats.org/officeDocument/2006/relationships/tags" Target="../tags/tag132.xml"/><Relationship Id="rId16" Type="http://schemas.openxmlformats.org/officeDocument/2006/relationships/tags" Target="../tags/tag142.xml"/><Relationship Id="rId15" Type="http://schemas.openxmlformats.org/officeDocument/2006/relationships/tags" Target="../tags/tag141.xml"/><Relationship Id="rId14" Type="http://schemas.openxmlformats.org/officeDocument/2006/relationships/tags" Target="../tags/tag140.xml"/><Relationship Id="rId13" Type="http://schemas.openxmlformats.org/officeDocument/2006/relationships/tags" Target="../tags/tag139.xml"/><Relationship Id="rId12" Type="http://schemas.openxmlformats.org/officeDocument/2006/relationships/tags" Target="../tags/tag138.xml"/><Relationship Id="rId11" Type="http://schemas.openxmlformats.org/officeDocument/2006/relationships/tags" Target="../tags/tag137.xml"/><Relationship Id="rId10"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147.xml"/><Relationship Id="rId8" Type="http://schemas.openxmlformats.org/officeDocument/2006/relationships/tags" Target="../tags/tag146.xml"/><Relationship Id="rId7" Type="http://schemas.openxmlformats.org/officeDocument/2006/relationships/image" Target="../media/image13.png"/><Relationship Id="rId6" Type="http://schemas.openxmlformats.org/officeDocument/2006/relationships/tags" Target="../tags/tag145.xml"/><Relationship Id="rId5" Type="http://schemas.openxmlformats.org/officeDocument/2006/relationships/image" Target="../media/image4.png"/><Relationship Id="rId4" Type="http://schemas.openxmlformats.org/officeDocument/2006/relationships/tags" Target="../tags/tag144.xml"/><Relationship Id="rId3" Type="http://schemas.openxmlformats.org/officeDocument/2006/relationships/image" Target="../media/image1.jpeg"/><Relationship Id="rId2" Type="http://schemas.openxmlformats.org/officeDocument/2006/relationships/tags" Target="../tags/tag143.xml"/><Relationship Id="rId16" Type="http://schemas.openxmlformats.org/officeDocument/2006/relationships/tags" Target="../tags/tag153.xml"/><Relationship Id="rId15" Type="http://schemas.openxmlformats.org/officeDocument/2006/relationships/tags" Target="../tags/tag152.xml"/><Relationship Id="rId14" Type="http://schemas.openxmlformats.org/officeDocument/2006/relationships/tags" Target="../tags/tag151.xml"/><Relationship Id="rId13" Type="http://schemas.openxmlformats.org/officeDocument/2006/relationships/tags" Target="../tags/tag150.xml"/><Relationship Id="rId12" Type="http://schemas.openxmlformats.org/officeDocument/2006/relationships/tags" Target="../tags/tag149.xml"/><Relationship Id="rId11" Type="http://schemas.openxmlformats.org/officeDocument/2006/relationships/tags" Target="../tags/tag148.xml"/><Relationship Id="rId10"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158.xml"/><Relationship Id="rId8" Type="http://schemas.openxmlformats.org/officeDocument/2006/relationships/tags" Target="../tags/tag157.xml"/><Relationship Id="rId7" Type="http://schemas.openxmlformats.org/officeDocument/2006/relationships/image" Target="../media/image4.png"/><Relationship Id="rId6" Type="http://schemas.openxmlformats.org/officeDocument/2006/relationships/tags" Target="../tags/tag156.xml"/><Relationship Id="rId5" Type="http://schemas.openxmlformats.org/officeDocument/2006/relationships/image" Target="../media/image3.png"/><Relationship Id="rId4" Type="http://schemas.openxmlformats.org/officeDocument/2006/relationships/tags" Target="../tags/tag155.xml"/><Relationship Id="rId3" Type="http://schemas.openxmlformats.org/officeDocument/2006/relationships/image" Target="../media/image1.jpeg"/><Relationship Id="rId2" Type="http://schemas.openxmlformats.org/officeDocument/2006/relationships/tags" Target="../tags/tag154.xml"/><Relationship Id="rId16" Type="http://schemas.openxmlformats.org/officeDocument/2006/relationships/tags" Target="../tags/tag165.xml"/><Relationship Id="rId15" Type="http://schemas.openxmlformats.org/officeDocument/2006/relationships/tags" Target="../tags/tag164.xml"/><Relationship Id="rId14" Type="http://schemas.openxmlformats.org/officeDocument/2006/relationships/tags" Target="../tags/tag163.xml"/><Relationship Id="rId13" Type="http://schemas.openxmlformats.org/officeDocument/2006/relationships/tags" Target="../tags/tag162.xml"/><Relationship Id="rId12" Type="http://schemas.openxmlformats.org/officeDocument/2006/relationships/tags" Target="../tags/tag161.xml"/><Relationship Id="rId11" Type="http://schemas.openxmlformats.org/officeDocument/2006/relationships/tags" Target="../tags/tag160.xml"/><Relationship Id="rId10" Type="http://schemas.openxmlformats.org/officeDocument/2006/relationships/tags" Target="../tags/tag159.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tags" Target="../tags/tag169.xml"/><Relationship Id="rId7" Type="http://schemas.openxmlformats.org/officeDocument/2006/relationships/image" Target="../media/image14.png"/><Relationship Id="rId6" Type="http://schemas.openxmlformats.org/officeDocument/2006/relationships/tags" Target="../tags/tag168.xml"/><Relationship Id="rId5" Type="http://schemas.openxmlformats.org/officeDocument/2006/relationships/image" Target="../media/image4.png"/><Relationship Id="rId4" Type="http://schemas.openxmlformats.org/officeDocument/2006/relationships/tags" Target="../tags/tag167.xml"/><Relationship Id="rId3" Type="http://schemas.openxmlformats.org/officeDocument/2006/relationships/image" Target="../media/image1.jpeg"/><Relationship Id="rId2" Type="http://schemas.openxmlformats.org/officeDocument/2006/relationships/tags" Target="../tags/tag166.xml"/><Relationship Id="rId19" Type="http://schemas.openxmlformats.org/officeDocument/2006/relationships/tags" Target="../tags/tag177.xml"/><Relationship Id="rId18" Type="http://schemas.openxmlformats.org/officeDocument/2006/relationships/tags" Target="../tags/tag176.xml"/><Relationship Id="rId17" Type="http://schemas.openxmlformats.org/officeDocument/2006/relationships/tags" Target="../tags/tag175.xml"/><Relationship Id="rId16" Type="http://schemas.openxmlformats.org/officeDocument/2006/relationships/tags" Target="../tags/tag174.xml"/><Relationship Id="rId15" Type="http://schemas.openxmlformats.org/officeDocument/2006/relationships/tags" Target="../tags/tag173.xml"/><Relationship Id="rId14" Type="http://schemas.openxmlformats.org/officeDocument/2006/relationships/image" Target="../media/image17.png"/><Relationship Id="rId13" Type="http://schemas.openxmlformats.org/officeDocument/2006/relationships/tags" Target="../tags/tag172.xml"/><Relationship Id="rId12" Type="http://schemas.openxmlformats.org/officeDocument/2006/relationships/image" Target="../media/image16.png"/><Relationship Id="rId11" Type="http://schemas.openxmlformats.org/officeDocument/2006/relationships/tags" Target="../tags/tag171.xml"/><Relationship Id="rId10" Type="http://schemas.openxmlformats.org/officeDocument/2006/relationships/tags" Target="../tags/tag170.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true"/>
          </p:cNvSpPr>
          <p:nvPr>
            <p:ph type="ctrTitle" hasCustomPrompt="true"/>
          </p:nvPr>
        </p:nvSpPr>
        <p:spPr>
          <a:xfrm>
            <a:off x="1524000" y="1322962"/>
            <a:ext cx="9144000" cy="2187001"/>
          </a:xfrm>
        </p:spPr>
        <p:txBody>
          <a:bodyPr anchor="b">
            <a:normAutofit/>
          </a:bodyPr>
          <a:lstStyle>
            <a:lvl1pPr algn="ctr">
              <a:lnSpc>
                <a:spcPct val="130000"/>
              </a:lnSpc>
              <a:defRPr sz="6000">
                <a:effectLst>
                  <a:outerShdw blurRad="38100" dist="38100" dir="2700000" algn="tl">
                    <a:srgbClr val="000000">
                      <a:alpha val="43137"/>
                    </a:srgbClr>
                  </a:outerShdw>
                </a:effectLst>
              </a:defRPr>
            </a:lvl1pPr>
          </a:lstStyle>
          <a:p>
            <a:r>
              <a:rPr lang="zh-CN" altLang="en-US" dirty="0"/>
              <a:t>单击此处添加标题</a:t>
            </a:r>
            <a:endParaRPr lang="zh-CN" altLang="en-US" dirty="0"/>
          </a:p>
        </p:txBody>
      </p:sp>
      <p:sp>
        <p:nvSpPr>
          <p:cNvPr id="4" name="日期占位符 3"/>
          <p:cNvSpPr>
            <a:spLocks noGrp="true"/>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49AE70B2-8BF9-45C0-BB95-33D1B9D3A854}" type="slidenum">
              <a:rPr lang="zh-CN" altLang="en-US" smtClean="0"/>
            </a:fld>
            <a:endParaRPr lang="zh-CN" altLang="en-US"/>
          </a:p>
        </p:txBody>
      </p:sp>
      <p:sp>
        <p:nvSpPr>
          <p:cNvPr id="3" name="副标题 2"/>
          <p:cNvSpPr>
            <a:spLocks noGrp="true"/>
          </p:cNvSpPr>
          <p:nvPr>
            <p:ph type="subTitle" idx="1" hasCustomPrompt="true"/>
          </p:nvPr>
        </p:nvSpPr>
        <p:spPr>
          <a:xfrm>
            <a:off x="1524000" y="3602038"/>
            <a:ext cx="9144000" cy="1655762"/>
          </a:xfrm>
        </p:spPr>
        <p:txBody>
          <a:bodyPr>
            <a:normAutofit/>
          </a:bodyPr>
          <a:lstStyle>
            <a:lvl1pPr marL="0" indent="0" algn="ctr">
              <a:buNone/>
              <a:defRPr sz="1800">
                <a:solidFill>
                  <a:schemeClr val="tx1">
                    <a:lumMod val="75000"/>
                    <a:lumOff val="25000"/>
                  </a:schemeClr>
                </a:solidFill>
                <a:effectLst/>
                <a:latin typeface="+mj-lt"/>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true"/>
          </p:cNvSpPr>
          <p:nvPr>
            <p:ph type="title"/>
          </p:nvPr>
        </p:nvSpPr>
        <p:spPr>
          <a:xfrm>
            <a:off x="647700" y="258445"/>
            <a:ext cx="10515600" cy="1325563"/>
          </a:xfrm>
        </p:spPr>
        <p:txBody>
          <a:bodyPr anchor="ctr" anchorCtr="false">
            <a:normAutofit/>
          </a:bodyPr>
          <a:lstStyle>
            <a:lvl1pPr>
              <a:defRPr sz="2400" b="1">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true"/>
          </p:cNvSpPr>
          <p:nvPr>
            <p:ph idx="1"/>
          </p:nvPr>
        </p:nvSpPr>
        <p:spPr>
          <a:xfrm>
            <a:off x="647700" y="1825625"/>
            <a:ext cx="10515600" cy="4351338"/>
          </a:xfrm>
        </p:spPr>
        <p:txBody>
          <a:bodyPr>
            <a:normAutofit/>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true"/>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1850" y="3751117"/>
            <a:ext cx="7321550" cy="811357"/>
          </a:xfrm>
        </p:spPr>
        <p:txBody>
          <a:bodyPr anchor="b">
            <a:normAutofit/>
          </a:bodyPr>
          <a:lstStyle>
            <a:lvl1pPr>
              <a:defRPr sz="400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文本占位符 2"/>
          <p:cNvSpPr>
            <a:spLocks noGrp="true"/>
          </p:cNvSpPr>
          <p:nvPr>
            <p:ph type="body" idx="1"/>
          </p:nvPr>
        </p:nvSpPr>
        <p:spPr>
          <a:xfrm>
            <a:off x="831850" y="4610028"/>
            <a:ext cx="7321550" cy="647555"/>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true"/>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true"/>
          </p:cNvSpPr>
          <p:nvPr>
            <p:ph type="title"/>
          </p:nvPr>
        </p:nvSpPr>
        <p:spPr>
          <a:xfrm>
            <a:off x="647700" y="258445"/>
            <a:ext cx="10515600" cy="1325563"/>
          </a:xfrm>
        </p:spPr>
        <p:txBody>
          <a:bodyPr>
            <a:normAutofit/>
          </a:bodyPr>
          <a:lstStyle>
            <a:lvl1pPr>
              <a:defRPr sz="2400" b="1" i="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true"/>
          </p:cNvSpPr>
          <p:nvPr>
            <p:ph sz="half" idx="1"/>
          </p:nvPr>
        </p:nvSpPr>
        <p:spPr>
          <a:xfrm>
            <a:off x="647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true"/>
          </p:cNvSpPr>
          <p:nvPr>
            <p:ph sz="half" idx="2"/>
          </p:nvPr>
        </p:nvSpPr>
        <p:spPr>
          <a:xfrm>
            <a:off x="5981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true"/>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true"/>
          </p:cNvSpPr>
          <p:nvPr>
            <p:ph type="ftr" sz="quarter" idx="11"/>
          </p:nvPr>
        </p:nvSpPr>
        <p:spPr/>
        <p:txBody>
          <a:bodyPr/>
          <a:lstStyle/>
          <a:p>
            <a:endParaRPr lang="zh-CN" altLang="en-US"/>
          </a:p>
        </p:txBody>
      </p:sp>
      <p:sp>
        <p:nvSpPr>
          <p:cNvPr id="7" name="灯片编号占位符 6"/>
          <p:cNvSpPr>
            <a:spLocks noGrp="true"/>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true"/>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true"/>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true"/>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true"/>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true"/>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true"/>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true"/>
          </p:cNvSpPr>
          <p:nvPr>
            <p:ph type="ftr" sz="quarter" idx="11"/>
          </p:nvPr>
        </p:nvSpPr>
        <p:spPr/>
        <p:txBody>
          <a:bodyPr/>
          <a:lstStyle/>
          <a:p>
            <a:endParaRPr lang="zh-CN" altLang="en-US"/>
          </a:p>
        </p:txBody>
      </p:sp>
      <p:sp>
        <p:nvSpPr>
          <p:cNvPr id="9" name="灯片编号占位符 8"/>
          <p:cNvSpPr>
            <a:spLocks noGrp="true"/>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8200" y="2766219"/>
            <a:ext cx="10515600" cy="1325563"/>
          </a:xfrm>
        </p:spPr>
        <p:txBody>
          <a:bodyPr>
            <a:normAutofit/>
          </a:bodyPr>
          <a:lstStyle>
            <a:lvl1pPr algn="ctr">
              <a:defRPr sz="4800" b="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日期占位符 2"/>
          <p:cNvSpPr>
            <a:spLocks noGrp="true"/>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nvPr>
        </p:nvSpPr>
        <p:spPr/>
        <p:txBody>
          <a:bodyPr/>
          <a:lstStyle/>
          <a:p>
            <a:endParaRPr lang="zh-CN" altLang="en-US"/>
          </a:p>
        </p:txBody>
      </p:sp>
      <p:sp>
        <p:nvSpPr>
          <p:cNvPr id="5" name="灯片编号占位符 4"/>
          <p:cNvSpPr>
            <a:spLocks noGrp="true"/>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true"/>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true"/>
          </p:cNvSpPr>
          <p:nvPr>
            <p:ph type="ftr" sz="quarter" idx="11"/>
          </p:nvPr>
        </p:nvSpPr>
        <p:spPr/>
        <p:txBody>
          <a:bodyPr/>
          <a:lstStyle/>
          <a:p>
            <a:endParaRPr lang="zh-CN" altLang="en-US"/>
          </a:p>
        </p:txBody>
      </p:sp>
      <p:sp>
        <p:nvSpPr>
          <p:cNvPr id="4" name="灯片编号占位符 3"/>
          <p:cNvSpPr>
            <a:spLocks noGrp="true"/>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true"/>
          </p:cNvSpPr>
          <p:nvPr>
            <p:ph type="title" hasCustomPrompt="true"/>
          </p:nvPr>
        </p:nvSpPr>
        <p:spPr>
          <a:xfrm>
            <a:off x="646747" y="127000"/>
            <a:ext cx="4165200" cy="1600200"/>
          </a:xfrm>
        </p:spPr>
        <p:txBody>
          <a:bodyPr anchor="ctr" anchorCtr="false">
            <a:normAutofit/>
          </a:bodyPr>
          <a:lstStyle>
            <a:lvl1pPr>
              <a:defRPr sz="2400" b="1">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图片占位符 2"/>
          <p:cNvSpPr>
            <a:spLocks noGrp="true" noChangeAspect="true"/>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true"/>
          </p:cNvSpPr>
          <p:nvPr>
            <p:ph type="body" sz="half" idx="2"/>
          </p:nvPr>
        </p:nvSpPr>
        <p:spPr>
          <a:xfrm>
            <a:off x="651827" y="2057400"/>
            <a:ext cx="4165200" cy="3811588"/>
          </a:xfrm>
        </p:spPr>
        <p:txBody>
          <a:bodyPr>
            <a:normAutofit/>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true"/>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true"/>
          </p:cNvSpPr>
          <p:nvPr>
            <p:ph type="ftr" sz="quarter" idx="11"/>
          </p:nvPr>
        </p:nvSpPr>
        <p:spPr/>
        <p:txBody>
          <a:bodyPr/>
          <a:lstStyle/>
          <a:p>
            <a:endParaRPr lang="zh-CN" altLang="en-US" dirty="0"/>
          </a:p>
        </p:txBody>
      </p:sp>
      <p:sp>
        <p:nvSpPr>
          <p:cNvPr id="7" name="灯片编号占位符 6"/>
          <p:cNvSpPr>
            <a:spLocks noGrp="true"/>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true"/>
          </p:cNvSpPr>
          <p:nvPr>
            <p:ph type="title" orient="vert"/>
          </p:nvPr>
        </p:nvSpPr>
        <p:spPr>
          <a:xfrm>
            <a:off x="9824484" y="365125"/>
            <a:ext cx="1529316"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true"/>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true"/>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true"/>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nvPr>
        </p:nvSpPr>
        <p:spPr/>
        <p:txBody>
          <a:bodyPr/>
          <a:lstStyle/>
          <a:p>
            <a:endParaRPr lang="zh-CN" altLang="en-US"/>
          </a:p>
        </p:txBody>
      </p:sp>
      <p:sp>
        <p:nvSpPr>
          <p:cNvPr id="5" name="灯片编号占位符 4"/>
          <p:cNvSpPr>
            <a:spLocks noGrp="true"/>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true"/>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pic>
        <p:nvPicPr>
          <p:cNvPr id="9" name="图片 8"/>
          <p:cNvPicPr>
            <a:picLocks noChangeAspect="true"/>
          </p:cNvPicPr>
          <p:nvPr>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0" y="-329335"/>
            <a:ext cx="12192000" cy="6858000"/>
          </a:xfrm>
          <a:prstGeom prst="rect">
            <a:avLst/>
          </a:prstGeom>
        </p:spPr>
      </p:pic>
      <p:sp>
        <p:nvSpPr>
          <p:cNvPr id="16" name="日期占位符 15"/>
          <p:cNvSpPr>
            <a:spLocks noGrp="true"/>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true"/>
          </p:cNvSpPr>
          <p:nvPr>
            <p:ph type="ftr" sz="quarter" idx="11"/>
            <p:custDataLst>
              <p:tags r:id="rId5"/>
            </p:custDataLst>
          </p:nvPr>
        </p:nvSpPr>
        <p:spPr/>
        <p:txBody>
          <a:bodyPr/>
          <a:lstStyle/>
          <a:p>
            <a:endParaRPr lang="zh-CN" altLang="en-US" dirty="0"/>
          </a:p>
        </p:txBody>
      </p:sp>
      <p:sp>
        <p:nvSpPr>
          <p:cNvPr id="18" name="灯片编号占位符 17"/>
          <p:cNvSpPr>
            <a:spLocks noGrp="true"/>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pic>
        <p:nvPicPr>
          <p:cNvPr id="7" name="图片 6"/>
          <p:cNvPicPr/>
          <p:nvPr>
            <p:custDataLst>
              <p:tags r:id="rId7"/>
            </p:custDataLst>
          </p:nvPr>
        </p:nvPicPr>
        <p:blipFill>
          <a:blip r:embed="rId8"/>
          <a:stretch>
            <a:fillRect/>
          </a:stretch>
        </p:blipFill>
        <p:spPr>
          <a:xfrm>
            <a:off x="4009787" y="833891"/>
            <a:ext cx="4170025" cy="4176122"/>
          </a:xfrm>
          <a:prstGeom prst="rect">
            <a:avLst/>
          </a:prstGeom>
        </p:spPr>
      </p:pic>
      <p:sp>
        <p:nvSpPr>
          <p:cNvPr id="2" name="标题 1"/>
          <p:cNvSpPr>
            <a:spLocks noGrp="true"/>
          </p:cNvSpPr>
          <p:nvPr>
            <p:ph type="ctrTitle" hasCustomPrompt="true"/>
            <p:custDataLst>
              <p:tags r:id="rId9"/>
            </p:custDataLst>
          </p:nvPr>
        </p:nvSpPr>
        <p:spPr>
          <a:xfrm>
            <a:off x="2393999" y="2626591"/>
            <a:ext cx="7401600" cy="1198800"/>
          </a:xfrm>
        </p:spPr>
        <p:txBody>
          <a:bodyPr lIns="90000" tIns="46800" rIns="90000" bIns="46800" anchor="t" anchorCtr="false">
            <a:normAutofit/>
          </a:bodyPr>
          <a:lstStyle>
            <a:lvl1pPr algn="ctr" eaLnBrk="1" fontAlgn="auto" latinLnBrk="0" hangingPunct="1">
              <a:lnSpc>
                <a:spcPct val="130000"/>
              </a:lnSpc>
              <a:defRPr sz="7200" u="none" strike="noStrike" kern="1200" cap="none" spc="600" normalizeH="0" baseline="0">
                <a:gradFill>
                  <a:gsLst>
                    <a:gs pos="100000">
                      <a:schemeClr val="accent6"/>
                    </a:gs>
                    <a:gs pos="0">
                      <a:schemeClr val="accent1"/>
                    </a:gs>
                  </a:gsLst>
                  <a:lin ang="3600000" scaled="false"/>
                </a:gradFill>
                <a:latin typeface="Arial" panose="02080604020202020204" pitchFamily="34" charset="0"/>
                <a:ea typeface="汉仪旗黑-85S" panose="00020600040101010101" pitchFamily="18" charset="-122"/>
              </a:defRPr>
            </a:lvl1pPr>
          </a:lstStyle>
          <a:p>
            <a:r>
              <a:rPr lang="zh-CN" altLang="en-US" dirty="0"/>
              <a:t>添加标题</a:t>
            </a:r>
            <a:endParaRPr lang="zh-CN" altLang="en-US" dirty="0"/>
          </a:p>
        </p:txBody>
      </p:sp>
      <p:sp>
        <p:nvSpPr>
          <p:cNvPr id="3" name="副标题 2"/>
          <p:cNvSpPr>
            <a:spLocks noGrp="true"/>
          </p:cNvSpPr>
          <p:nvPr>
            <p:ph type="subTitle" idx="1" hasCustomPrompt="true"/>
            <p:custDataLst>
              <p:tags r:id="rId10"/>
            </p:custDataLst>
          </p:nvPr>
        </p:nvSpPr>
        <p:spPr>
          <a:xfrm>
            <a:off x="3333600" y="4024010"/>
            <a:ext cx="5634037" cy="325244"/>
          </a:xfrm>
        </p:spPr>
        <p:txBody>
          <a:bodyPr lIns="90000" tIns="46800" rIns="90000" bIns="46800">
            <a:normAutofit/>
          </a:bodyPr>
          <a:lstStyle>
            <a:lvl1pPr marL="0" indent="0" algn="ctr" eaLnBrk="1" fontAlgn="auto" latinLnBrk="0" hangingPunct="1">
              <a:lnSpc>
                <a:spcPct val="90000"/>
              </a:lnSpc>
              <a:buNone/>
              <a:defRPr sz="1400" u="none" strike="noStrike" kern="1200" cap="none" spc="200" normalizeH="0" baseline="0">
                <a:solidFill>
                  <a:schemeClr val="bg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ctr"/>
            <a:r>
              <a:rPr lang="zh-CN" altLang="en-US" dirty="0"/>
              <a:t>点/击/此/处/添/加/副/标/题</a:t>
            </a:r>
            <a:endParaRPr lang="zh-CN" altLang="en-US" dirty="0"/>
          </a:p>
        </p:txBody>
      </p:sp>
      <p:sp>
        <p:nvSpPr>
          <p:cNvPr id="29" name="文本占位符 28"/>
          <p:cNvSpPr>
            <a:spLocks noGrp="true"/>
          </p:cNvSpPr>
          <p:nvPr>
            <p:ph type="body" sz="quarter" idx="14"/>
            <p:custDataLst>
              <p:tags r:id="rId11"/>
            </p:custDataLst>
          </p:nvPr>
        </p:nvSpPr>
        <p:spPr>
          <a:xfrm>
            <a:off x="3333600" y="4572000"/>
            <a:ext cx="5634037" cy="422275"/>
          </a:xfrm>
        </p:spPr>
        <p:txBody>
          <a:bodyPr/>
          <a:lstStyle>
            <a:lvl1pPr marL="0" indent="0" algn="ctr" eaLnBrk="1" fontAlgn="auto" latinLnBrk="0" hangingPunct="1">
              <a:buNone/>
              <a:defRPr/>
            </a:lvl1pPr>
          </a:lstStyle>
          <a:p>
            <a:pPr lvl="0"/>
            <a:r>
              <a:rPr lang="zh-CN" altLang="en-US" dirty="0"/>
              <a:t>单击此处编辑母版文本样式</a:t>
            </a:r>
            <a:endParaRPr lang="zh-CN" altLang="en-US" dirty="0"/>
          </a:p>
        </p:txBody>
      </p:sp>
      <p:sp>
        <p:nvSpPr>
          <p:cNvPr id="31" name="文本占位符 30"/>
          <p:cNvSpPr>
            <a:spLocks noGrp="true"/>
          </p:cNvSpPr>
          <p:nvPr>
            <p:ph type="body" sz="quarter" idx="15"/>
            <p:custDataLst>
              <p:tags r:id="rId12"/>
            </p:custDataLst>
          </p:nvPr>
        </p:nvSpPr>
        <p:spPr>
          <a:xfrm>
            <a:off x="3333600" y="5065200"/>
            <a:ext cx="5634037" cy="422275"/>
          </a:xfrm>
        </p:spPr>
        <p:txBody>
          <a:bodyPr/>
          <a:lstStyle>
            <a:lvl1pPr marL="0" indent="0" algn="ctr" eaLnBrk="1" fontAlgn="auto" latinLnBrk="0" hangingPunct="1">
              <a:buNone/>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11" name="图片 10"/>
          <p:cNvPicPr>
            <a:picLocks noChangeAspect="true"/>
          </p:cNvPicPr>
          <p:nvPr userDrawn="true">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1" y="0"/>
            <a:ext cx="12192000" cy="6858000"/>
          </a:xfrm>
          <a:prstGeom prst="rect">
            <a:avLst/>
          </a:prstGeom>
        </p:spPr>
      </p:pic>
      <p:pic>
        <p:nvPicPr>
          <p:cNvPr id="10" name="图片 9"/>
          <p:cNvPicPr>
            <a:picLocks noChangeAspect="true"/>
          </p:cNvPicPr>
          <p:nvPr userDrawn="true">
            <p:custDataLst>
              <p:tags r:id="rId4"/>
            </p:custDataLst>
          </p:nvPr>
        </p:nvPicPr>
        <p:blipFill>
          <a:blip r:embed="rId5"/>
          <a:stretch>
            <a:fillRect/>
          </a:stretch>
        </p:blipFill>
        <p:spPr>
          <a:xfrm>
            <a:off x="10917826" y="5678995"/>
            <a:ext cx="1274174" cy="987638"/>
          </a:xfrm>
          <a:prstGeom prst="rect">
            <a:avLst/>
          </a:prstGeom>
        </p:spPr>
      </p:pic>
      <p:pic>
        <p:nvPicPr>
          <p:cNvPr id="13" name="图片 12"/>
          <p:cNvPicPr>
            <a:picLocks noChangeAspect="true"/>
          </p:cNvPicPr>
          <p:nvPr userDrawn="true">
            <p:custDataLst>
              <p:tags r:id="rId6"/>
            </p:custDataLst>
          </p:nvPr>
        </p:nvPicPr>
        <p:blipFill>
          <a:blip r:embed="rId7"/>
          <a:stretch>
            <a:fillRect/>
          </a:stretch>
        </p:blipFill>
        <p:spPr>
          <a:xfrm>
            <a:off x="-2" y="21029"/>
            <a:ext cx="12192002" cy="3243353"/>
          </a:xfrm>
          <a:prstGeom prst="rect">
            <a:avLst/>
          </a:prstGeom>
        </p:spPr>
      </p:pic>
      <p:sp>
        <p:nvSpPr>
          <p:cNvPr id="2" name="标题 1"/>
          <p:cNvSpPr>
            <a:spLocks noGrp="true"/>
          </p:cNvSpPr>
          <p:nvPr>
            <p:ph type="title"/>
            <p:custDataLst>
              <p:tags r:id="rId8"/>
            </p:custDataLst>
          </p:nvPr>
        </p:nvSpPr>
        <p:spPr>
          <a:xfrm>
            <a:off x="669882" y="443234"/>
            <a:ext cx="10852237" cy="441964"/>
          </a:xfrm>
        </p:spPr>
        <p:txBody>
          <a:bodyPr vert="horz" lIns="101600" tIns="38100" rIns="76200" bIns="38100" rtlCol="0" anchor="t" anchorCtr="false">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gradFill>
                  <a:gsLst>
                    <a:gs pos="100000">
                      <a:schemeClr val="accent6"/>
                    </a:gs>
                    <a:gs pos="0">
                      <a:schemeClr val="accent1"/>
                    </a:gs>
                  </a:gsLst>
                  <a:lin ang="3600000" scaled="false"/>
                </a:gradFill>
                <a:uFillTx/>
                <a:latin typeface="(使用中文字体)"/>
                <a:ea typeface="汉仪旗黑-85S" panose="00020600040101010101" pitchFamily="18"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true"/>
          </p:cNvSpPr>
          <p:nvPr>
            <p:ph idx="1"/>
            <p:custDataLst>
              <p:tags r:id="rId9"/>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true"/>
          </p:cNvSpPr>
          <p:nvPr>
            <p:ph type="dt" sz="half" idx="10"/>
            <p:custDataLst>
              <p:tags r:id="rId10"/>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true"/>
          </p:cNvSpPr>
          <p:nvPr>
            <p:ph type="ftr" sz="quarter" idx="11"/>
            <p:custDataLst>
              <p:tags r:id="rId11"/>
            </p:custDataLst>
          </p:nvPr>
        </p:nvSpPr>
        <p:spPr/>
        <p:txBody>
          <a:bodyPr/>
          <a:lstStyle/>
          <a:p>
            <a:endParaRPr lang="zh-CN" altLang="en-US"/>
          </a:p>
        </p:txBody>
      </p:sp>
      <p:sp>
        <p:nvSpPr>
          <p:cNvPr id="6" name="灯片编号占位符 5"/>
          <p:cNvSpPr>
            <a:spLocks noGrp="true"/>
          </p:cNvSpPr>
          <p:nvPr>
            <p:ph type="sldNum" sz="quarter" idx="12"/>
            <p:custDataLst>
              <p:tags r:id="rId12"/>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2"/>
        </a:solidFill>
        <a:effectLst/>
      </p:bgPr>
    </p:bg>
    <p:spTree>
      <p:nvGrpSpPr>
        <p:cNvPr id="1" name=""/>
        <p:cNvGrpSpPr/>
        <p:nvPr/>
      </p:nvGrpSpPr>
      <p:grpSpPr>
        <a:xfrm>
          <a:off x="0" y="0"/>
          <a:ext cx="0" cy="0"/>
          <a:chOff x="0" y="0"/>
          <a:chExt cx="0" cy="0"/>
        </a:xfrm>
      </p:grpSpPr>
      <p:pic>
        <p:nvPicPr>
          <p:cNvPr id="7" name="图片 6"/>
          <p:cNvPicPr>
            <a:picLocks noChangeAspect="true"/>
          </p:cNvPicPr>
          <p:nvPr>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8" name="图片 7"/>
          <p:cNvPicPr/>
          <p:nvPr>
            <p:custDataLst>
              <p:tags r:id="rId4"/>
            </p:custDataLst>
          </p:nvPr>
        </p:nvPicPr>
        <p:blipFill>
          <a:blip r:embed="rId5"/>
          <a:stretch>
            <a:fillRect/>
          </a:stretch>
        </p:blipFill>
        <p:spPr>
          <a:xfrm>
            <a:off x="4010988" y="683072"/>
            <a:ext cx="4170025" cy="4176122"/>
          </a:xfrm>
          <a:prstGeom prst="rect">
            <a:avLst/>
          </a:prstGeom>
        </p:spPr>
      </p:pic>
      <p:grpSp>
        <p:nvGrpSpPr>
          <p:cNvPr id="9" name="组合 8"/>
          <p:cNvGrpSpPr/>
          <p:nvPr>
            <p:custDataLst>
              <p:tags r:id="rId6"/>
            </p:custDataLst>
          </p:nvPr>
        </p:nvGrpSpPr>
        <p:grpSpPr>
          <a:xfrm>
            <a:off x="2894937" y="2771132"/>
            <a:ext cx="6402126" cy="0"/>
            <a:chOff x="2837787" y="3220620"/>
            <a:chExt cx="6402126" cy="0"/>
          </a:xfrm>
        </p:grpSpPr>
        <p:cxnSp>
          <p:nvCxnSpPr>
            <p:cNvPr id="10" name="直接连接符 9"/>
            <p:cNvCxnSpPr/>
            <p:nvPr>
              <p:custDataLst>
                <p:tags r:id="rId7"/>
              </p:custDataLst>
            </p:nvPr>
          </p:nvCxnSpPr>
          <p:spPr>
            <a:xfrm>
              <a:off x="2837787" y="3220620"/>
              <a:ext cx="3600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8"/>
              </p:custDataLst>
            </p:nvPr>
          </p:nvCxnSpPr>
          <p:spPr>
            <a:xfrm>
              <a:off x="8879913" y="3220620"/>
              <a:ext cx="3600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12" name="图片 11"/>
          <p:cNvPicPr>
            <a:picLocks noChangeAspect="true"/>
          </p:cNvPicPr>
          <p:nvPr>
            <p:custDataLst>
              <p:tags r:id="rId9"/>
            </p:custDataLst>
          </p:nvPr>
        </p:nvPicPr>
        <p:blipFill>
          <a:blip r:embed="rId10"/>
          <a:stretch>
            <a:fillRect/>
          </a:stretch>
        </p:blipFill>
        <p:spPr>
          <a:xfrm>
            <a:off x="5949684" y="5398997"/>
            <a:ext cx="292633" cy="286537"/>
          </a:xfrm>
          <a:prstGeom prst="rect">
            <a:avLst/>
          </a:prstGeom>
        </p:spPr>
      </p:pic>
      <p:sp>
        <p:nvSpPr>
          <p:cNvPr id="4" name="日期占位符 3"/>
          <p:cNvSpPr>
            <a:spLocks noGrp="true"/>
          </p:cNvSpPr>
          <p:nvPr>
            <p:ph type="dt" sz="half" idx="10"/>
            <p:custDataLst>
              <p:tags r:id="rId11"/>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true"/>
          </p:cNvSpPr>
          <p:nvPr>
            <p:ph type="ftr" sz="quarter" idx="11"/>
            <p:custDataLst>
              <p:tags r:id="rId12"/>
            </p:custDataLst>
          </p:nvPr>
        </p:nvSpPr>
        <p:spPr/>
        <p:txBody>
          <a:bodyPr/>
          <a:lstStyle/>
          <a:p>
            <a:endParaRPr lang="zh-CN" altLang="en-US"/>
          </a:p>
        </p:txBody>
      </p:sp>
      <p:sp>
        <p:nvSpPr>
          <p:cNvPr id="6" name="灯片编号占位符 5"/>
          <p:cNvSpPr>
            <a:spLocks noGrp="true"/>
          </p:cNvSpPr>
          <p:nvPr>
            <p:ph type="sldNum" sz="quarter" idx="12"/>
            <p:custDataLst>
              <p:tags r:id="rId13"/>
            </p:custDataLst>
          </p:nvPr>
        </p:nvSpPr>
        <p:spPr/>
        <p:txBody>
          <a:bodyPr/>
          <a:lstStyle/>
          <a:p>
            <a:fld id="{49AE70B2-8BF9-45C0-BB95-33D1B9D3A854}" type="slidenum">
              <a:rPr lang="zh-CN" altLang="en-US" smtClean="0"/>
            </a:fld>
            <a:endParaRPr lang="zh-CN" altLang="en-US"/>
          </a:p>
        </p:txBody>
      </p:sp>
      <p:sp>
        <p:nvSpPr>
          <p:cNvPr id="15" name="文本占位符 14"/>
          <p:cNvSpPr>
            <a:spLocks noGrp="true"/>
          </p:cNvSpPr>
          <p:nvPr>
            <p:ph type="body" sz="quarter" idx="14"/>
            <p:custDataLst>
              <p:tags r:id="rId14"/>
            </p:custDataLst>
          </p:nvPr>
        </p:nvSpPr>
        <p:spPr>
          <a:xfrm>
            <a:off x="3697200" y="4215600"/>
            <a:ext cx="4797425" cy="1638300"/>
          </a:xfrm>
        </p:spPr>
        <p:txBody>
          <a:bodyPr/>
          <a:lstStyle>
            <a:lvl1pPr marL="0" indent="0" eaLnBrk="1" fontAlgn="auto" latinLnBrk="0" hangingPunct="1">
              <a:buNone/>
              <a:defRPr/>
            </a:lvl1pPr>
          </a:lstStyle>
          <a:p>
            <a:pPr lvl="0"/>
            <a:r>
              <a:rPr lang="zh-CN" altLang="en-US" dirty="0"/>
              <a:t>单击此处编辑母版文本样式</a:t>
            </a:r>
            <a:endParaRPr lang="zh-CN" altLang="en-US" dirty="0"/>
          </a:p>
        </p:txBody>
      </p:sp>
      <p:sp>
        <p:nvSpPr>
          <p:cNvPr id="21" name="文本占位符 20"/>
          <p:cNvSpPr>
            <a:spLocks noGrp="true"/>
          </p:cNvSpPr>
          <p:nvPr>
            <p:ph type="body" sz="quarter" idx="15"/>
            <p:custDataLst>
              <p:tags r:id="rId15"/>
            </p:custDataLst>
          </p:nvPr>
        </p:nvSpPr>
        <p:spPr>
          <a:xfrm>
            <a:off x="1612800" y="3380400"/>
            <a:ext cx="9105900" cy="733425"/>
          </a:xfrm>
        </p:spPr>
        <p:txBody>
          <a:bodyPr>
            <a:normAutofit/>
          </a:bodyPr>
          <a:lstStyle>
            <a:lvl1pPr marL="0" indent="0" algn="ctr" defTabSz="914400" rtl="0" eaLnBrk="1" fontAlgn="auto" latinLnBrk="0" hangingPunct="1">
              <a:lnSpc>
                <a:spcPct val="130000"/>
              </a:lnSpc>
              <a:spcBef>
                <a:spcPct val="0"/>
              </a:spcBef>
              <a:buNone/>
              <a:defRPr lang="zh-CN" altLang="en-US" sz="3600" b="1" u="none" strike="noStrike" kern="1200" cap="none" spc="200" normalizeH="0" baseline="0" dirty="0" smtClean="0">
                <a:solidFill>
                  <a:schemeClr val="bg1"/>
                </a:solidFill>
                <a:uFillTx/>
                <a:latin typeface="汉仪旗黑-85S" panose="00020600040101010101" pitchFamily="18" charset="-122"/>
                <a:ea typeface="汉仪旗黑-85S" panose="00020600040101010101" pitchFamily="18" charset="-122"/>
                <a:cs typeface="+mj-cs"/>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11" name="图片 10"/>
          <p:cNvPicPr>
            <a:picLocks noChangeAspect="true"/>
          </p:cNvPicPr>
          <p:nvPr userDrawn="true">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1" y="0"/>
            <a:ext cx="12192000" cy="6858000"/>
          </a:xfrm>
          <a:prstGeom prst="rect">
            <a:avLst/>
          </a:prstGeom>
        </p:spPr>
      </p:pic>
      <p:pic>
        <p:nvPicPr>
          <p:cNvPr id="12" name="图片 11"/>
          <p:cNvPicPr>
            <a:picLocks noChangeAspect="true"/>
          </p:cNvPicPr>
          <p:nvPr userDrawn="true">
            <p:custDataLst>
              <p:tags r:id="rId4"/>
            </p:custDataLst>
          </p:nvPr>
        </p:nvPicPr>
        <p:blipFill>
          <a:blip r:embed="rId5"/>
          <a:stretch>
            <a:fillRect/>
          </a:stretch>
        </p:blipFill>
        <p:spPr>
          <a:xfrm>
            <a:off x="10917826" y="5678995"/>
            <a:ext cx="1274174" cy="987638"/>
          </a:xfrm>
          <a:prstGeom prst="rect">
            <a:avLst/>
          </a:prstGeom>
        </p:spPr>
      </p:pic>
      <p:pic>
        <p:nvPicPr>
          <p:cNvPr id="15" name="图片 14"/>
          <p:cNvPicPr>
            <a:picLocks noChangeAspect="true"/>
          </p:cNvPicPr>
          <p:nvPr userDrawn="true">
            <p:custDataLst>
              <p:tags r:id="rId6"/>
            </p:custDataLst>
          </p:nvPr>
        </p:nvPicPr>
        <p:blipFill>
          <a:blip r:embed="rId7"/>
          <a:stretch>
            <a:fillRect/>
          </a:stretch>
        </p:blipFill>
        <p:spPr>
          <a:xfrm>
            <a:off x="-2" y="21029"/>
            <a:ext cx="12192002" cy="3243353"/>
          </a:xfrm>
          <a:prstGeom prst="rect">
            <a:avLst/>
          </a:prstGeom>
        </p:spPr>
      </p:pic>
      <p:sp>
        <p:nvSpPr>
          <p:cNvPr id="2" name="标题 1"/>
          <p:cNvSpPr>
            <a:spLocks noGrp="true"/>
          </p:cNvSpPr>
          <p:nvPr>
            <p:ph type="title"/>
            <p:custDataLst>
              <p:tags r:id="rId8"/>
            </p:custDataLst>
          </p:nvPr>
        </p:nvSpPr>
        <p:spPr>
          <a:xfrm>
            <a:off x="669882" y="443234"/>
            <a:ext cx="10852237" cy="441964"/>
          </a:xfrm>
        </p:spPr>
        <p:txBody>
          <a:bodyPr vert="horz" lIns="101600" tIns="38100" rIns="76200" bIns="38100" rtlCol="0" anchor="t" anchorCtr="false">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gradFill>
                  <a:gsLst>
                    <a:gs pos="100000">
                      <a:schemeClr val="accent6"/>
                    </a:gs>
                    <a:gs pos="0">
                      <a:schemeClr val="accent1"/>
                    </a:gs>
                  </a:gsLst>
                  <a:lin ang="3600000" scaled="false"/>
                </a:gradFill>
                <a:uFillTx/>
                <a:latin typeface="(使用中文字体)"/>
                <a:ea typeface="汉仪旗黑-85S" panose="00020600040101010101" pitchFamily="18"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true"/>
          </p:cNvSpPr>
          <p:nvPr>
            <p:ph sz="half" idx="1"/>
            <p:custDataLst>
              <p:tags r:id="rId9"/>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true"/>
          </p:cNvSpPr>
          <p:nvPr>
            <p:ph sz="half" idx="2"/>
            <p:custDataLst>
              <p:tags r:id="rId10"/>
            </p:custDataLst>
          </p:nvPr>
        </p:nvSpPr>
        <p:spPr>
          <a:xfrm>
            <a:off x="6238877" y="952508"/>
            <a:ext cx="5283242" cy="5388907"/>
          </a:xfrm>
        </p:spPr>
        <p:txBody>
          <a:bodyPr>
            <a:noAutofit/>
          </a:bodyPr>
          <a:lstStyle>
            <a:lvl1pPr>
              <a:defRPr sz="1600">
                <a:solidFill>
                  <a:schemeClr val="bg1"/>
                </a:solidFill>
                <a:latin typeface="微软雅黑" panose="020B0503020204020204" charset="-122"/>
                <a:ea typeface="微软雅黑" panose="020B0503020204020204" charset="-122"/>
              </a:defRPr>
            </a:lvl1pPr>
            <a:lvl2pPr>
              <a:defRPr sz="1600">
                <a:solidFill>
                  <a:schemeClr val="bg1"/>
                </a:solidFill>
                <a:latin typeface="微软雅黑" panose="020B0503020204020204" charset="-122"/>
                <a:ea typeface="微软雅黑" panose="020B0503020204020204" charset="-122"/>
              </a:defRPr>
            </a:lvl2pPr>
            <a:lvl3pPr>
              <a:defRPr sz="1600">
                <a:solidFill>
                  <a:schemeClr val="bg1"/>
                </a:solidFill>
                <a:latin typeface="微软雅黑" panose="020B0503020204020204" charset="-122"/>
                <a:ea typeface="微软雅黑" panose="020B0503020204020204" charset="-122"/>
              </a:defRPr>
            </a:lvl3pPr>
            <a:lvl4pPr>
              <a:defRPr sz="1600">
                <a:solidFill>
                  <a:schemeClr val="bg1"/>
                </a:solidFill>
                <a:latin typeface="微软雅黑" panose="020B0503020204020204" charset="-122"/>
                <a:ea typeface="微软雅黑" panose="020B0503020204020204" charset="-122"/>
              </a:defRPr>
            </a:lvl4pPr>
            <a:lvl5pPr>
              <a:defRPr sz="1600">
                <a:solidFill>
                  <a:schemeClr val="bg1"/>
                </a:solidFill>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true"/>
          </p:cNvSpPr>
          <p:nvPr>
            <p:ph type="dt" sz="half" idx="10"/>
            <p:custDataLst>
              <p:tags r:id="rId11"/>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true"/>
          </p:cNvSpPr>
          <p:nvPr>
            <p:ph type="ftr" sz="quarter" idx="11"/>
            <p:custDataLst>
              <p:tags r:id="rId12"/>
            </p:custDataLst>
          </p:nvPr>
        </p:nvSpPr>
        <p:spPr/>
        <p:txBody>
          <a:bodyPr/>
          <a:lstStyle/>
          <a:p>
            <a:endParaRPr lang="zh-CN" altLang="en-US"/>
          </a:p>
        </p:txBody>
      </p:sp>
      <p:sp>
        <p:nvSpPr>
          <p:cNvPr id="7" name="灯片编号占位符 6"/>
          <p:cNvSpPr>
            <a:spLocks noGrp="true"/>
          </p:cNvSpPr>
          <p:nvPr>
            <p:ph type="sldNum" sz="quarter" idx="12"/>
            <p:custDataLst>
              <p:tags r:id="rId13"/>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6" name="图片 15"/>
          <p:cNvPicPr>
            <a:picLocks noChangeAspect="true"/>
          </p:cNvPicPr>
          <p:nvPr userDrawn="true">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1" y="0"/>
            <a:ext cx="12192000" cy="6858000"/>
          </a:xfrm>
          <a:prstGeom prst="rect">
            <a:avLst/>
          </a:prstGeom>
        </p:spPr>
      </p:pic>
      <p:pic>
        <p:nvPicPr>
          <p:cNvPr id="13" name="图片 12"/>
          <p:cNvPicPr>
            <a:picLocks noChangeAspect="true"/>
          </p:cNvPicPr>
          <p:nvPr userDrawn="true">
            <p:custDataLst>
              <p:tags r:id="rId4"/>
            </p:custDataLst>
          </p:nvPr>
        </p:nvPicPr>
        <p:blipFill>
          <a:blip r:embed="rId5"/>
          <a:stretch>
            <a:fillRect/>
          </a:stretch>
        </p:blipFill>
        <p:spPr>
          <a:xfrm>
            <a:off x="10917826" y="5678995"/>
            <a:ext cx="1274174" cy="987638"/>
          </a:xfrm>
          <a:prstGeom prst="rect">
            <a:avLst/>
          </a:prstGeom>
        </p:spPr>
      </p:pic>
      <p:pic>
        <p:nvPicPr>
          <p:cNvPr id="14" name="图片 13"/>
          <p:cNvPicPr>
            <a:picLocks noChangeAspect="true"/>
          </p:cNvPicPr>
          <p:nvPr userDrawn="true">
            <p:custDataLst>
              <p:tags r:id="rId6"/>
            </p:custDataLst>
          </p:nvPr>
        </p:nvPicPr>
        <p:blipFill>
          <a:blip r:embed="rId7"/>
          <a:stretch>
            <a:fillRect/>
          </a:stretch>
        </p:blipFill>
        <p:spPr>
          <a:xfrm>
            <a:off x="-2" y="21029"/>
            <a:ext cx="12192002" cy="3243353"/>
          </a:xfrm>
          <a:prstGeom prst="rect">
            <a:avLst/>
          </a:prstGeom>
        </p:spPr>
      </p:pic>
      <p:sp>
        <p:nvSpPr>
          <p:cNvPr id="2" name="标题 1"/>
          <p:cNvSpPr>
            <a:spLocks noGrp="true"/>
          </p:cNvSpPr>
          <p:nvPr>
            <p:ph type="title"/>
            <p:custDataLst>
              <p:tags r:id="rId8"/>
            </p:custDataLst>
          </p:nvPr>
        </p:nvSpPr>
        <p:spPr>
          <a:xfrm>
            <a:off x="669882" y="443234"/>
            <a:ext cx="10852237" cy="441964"/>
          </a:xfrm>
        </p:spPr>
        <p:txBody>
          <a:bodyPr vert="horz" lIns="101600" tIns="38100" rIns="76200" bIns="38100" rtlCol="0" anchor="t" anchorCtr="false">
            <a:noAutofit/>
          </a:bodyPr>
          <a:lstStyle>
            <a:lvl1pPr>
              <a:defRPr kumimoji="0" i="0" dirty="0">
                <a:gradFill>
                  <a:gsLst>
                    <a:gs pos="100000">
                      <a:schemeClr val="accent6"/>
                    </a:gs>
                    <a:gs pos="0">
                      <a:schemeClr val="accent1"/>
                    </a:gs>
                  </a:gsLst>
                  <a:lin ang="3600000" scaled="false"/>
                </a:gradFill>
                <a:latin typeface="汉仪旗黑-85S" panose="00020600040101010101" pitchFamily="18" charset="-122"/>
                <a:ea typeface="汉仪旗黑-85S" panose="00020600040101010101" pitchFamily="18" charset="-122"/>
                <a:sym typeface="+mn-ea"/>
              </a:defRPr>
            </a:lvl1pPr>
          </a:lstStyle>
          <a:p>
            <a:pPr marL="0" marR="0" lvl="0"/>
            <a:r>
              <a:rPr dirty="0">
                <a:sym typeface="+mn-ea"/>
              </a:rPr>
              <a:t>单击此处编辑母版标题样式</a:t>
            </a:r>
            <a:endParaRPr dirty="0">
              <a:sym typeface="+mn-ea"/>
            </a:endParaRPr>
          </a:p>
        </p:txBody>
      </p:sp>
      <p:sp>
        <p:nvSpPr>
          <p:cNvPr id="3" name="文本占位符 2"/>
          <p:cNvSpPr>
            <a:spLocks noGrp="true"/>
          </p:cNvSpPr>
          <p:nvPr>
            <p:ph type="body" idx="1" hasCustomPrompt="true"/>
            <p:custDataLst>
              <p:tags r:id="rId9"/>
            </p:custDataLst>
          </p:nvPr>
        </p:nvSpPr>
        <p:spPr>
          <a:xfrm>
            <a:off x="669930" y="952508"/>
            <a:ext cx="5283242" cy="381003"/>
          </a:xfrm>
        </p:spPr>
        <p:txBody>
          <a:bodyPr lIns="101600" tIns="38100" rIns="76200" bIns="38100" anchor="t" anchorCtr="false">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bg1"/>
                </a:solidFill>
                <a:uFillTx/>
                <a:latin typeface="微软雅黑" panose="020B0503020204020204" charset="-122"/>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true"/>
          </p:cNvSpPr>
          <p:nvPr>
            <p:ph sz="half" idx="2"/>
            <p:custDataLst>
              <p:tags r:id="rId10"/>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true"/>
          </p:cNvSpPr>
          <p:nvPr>
            <p:ph type="body" sz="quarter" idx="3" hasCustomPrompt="true"/>
            <p:custDataLst>
              <p:tags r:id="rId11"/>
            </p:custDataLst>
          </p:nvPr>
        </p:nvSpPr>
        <p:spPr>
          <a:xfrm>
            <a:off x="6235750" y="952508"/>
            <a:ext cx="5283242" cy="381003"/>
          </a:xfrm>
        </p:spPr>
        <p:txBody>
          <a:bodyPr vert="horz" lIns="101600" tIns="38100" rIns="76200" bIns="38100" rtlCol="0" anchor="t" anchorCtr="false">
            <a:noAutofit/>
          </a:bodyPr>
          <a:lstStyle>
            <a:lvl1pPr marL="0" marR="0" lvl="0" indent="0" algn="l" defTabSz="914400" rtl="0" eaLnBrk="1" fontAlgn="auto" latinLnBrk="0" hangingPunct="1">
              <a:lnSpc>
                <a:spcPct val="100000"/>
              </a:lnSpc>
              <a:spcBef>
                <a:spcPts val="0"/>
              </a:spcBef>
              <a:spcAft>
                <a:spcPts val="0"/>
              </a:spcAft>
              <a:buFont typeface="Arial" panose="02080604020202020204" pitchFamily="34" charset="0"/>
              <a:buNone/>
              <a:defRPr kumimoji="0" lang="zh-CN" altLang="en-US" sz="2000" b="0" i="0" u="none" strike="noStrike" kern="1200" cap="none" spc="200" normalizeH="0" baseline="0" noProof="1" dirty="0">
                <a:solidFill>
                  <a:schemeClr val="bg1"/>
                </a:solidFill>
                <a:uFillTx/>
                <a:latin typeface="微软雅黑" panose="020B0503020204020204" charset="-122"/>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true"/>
          </p:cNvSpPr>
          <p:nvPr>
            <p:ph sz="quarter" idx="4"/>
            <p:custDataLst>
              <p:tags r:id="rId12"/>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true"/>
          </p:cNvSpPr>
          <p:nvPr>
            <p:ph type="dt" sz="half" idx="10"/>
            <p:custDataLst>
              <p:tags r:id="rId13"/>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true"/>
          </p:cNvSpPr>
          <p:nvPr>
            <p:ph type="ftr" sz="quarter" idx="11"/>
            <p:custDataLst>
              <p:tags r:id="rId14"/>
            </p:custDataLst>
          </p:nvPr>
        </p:nvSpPr>
        <p:spPr/>
        <p:txBody>
          <a:bodyPr/>
          <a:lstStyle/>
          <a:p>
            <a:endParaRPr lang="zh-CN" altLang="en-US"/>
          </a:p>
        </p:txBody>
      </p:sp>
      <p:sp>
        <p:nvSpPr>
          <p:cNvPr id="9" name="灯片编号占位符 8"/>
          <p:cNvSpPr>
            <a:spLocks noGrp="true"/>
          </p:cNvSpPr>
          <p:nvPr>
            <p:ph type="sldNum" sz="quarter" idx="12"/>
            <p:custDataLst>
              <p:tags r:id="rId1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6" name="图片 5"/>
          <p:cNvPicPr>
            <a:picLocks noChangeAspect="true"/>
          </p:cNvPicPr>
          <p:nvPr userDrawn="true">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7" name="图片 6"/>
          <p:cNvPicPr>
            <a:picLocks noChangeAspect="true"/>
          </p:cNvPicPr>
          <p:nvPr userDrawn="true">
            <p:custDataLst>
              <p:tags r:id="rId4"/>
            </p:custDataLst>
          </p:nvPr>
        </p:nvPicPr>
        <p:blipFill>
          <a:blip r:embed="rId5"/>
          <a:stretch>
            <a:fillRect/>
          </a:stretch>
        </p:blipFill>
        <p:spPr>
          <a:xfrm>
            <a:off x="951150" y="21029"/>
            <a:ext cx="9388654" cy="3243353"/>
          </a:xfrm>
          <a:prstGeom prst="rect">
            <a:avLst/>
          </a:prstGeom>
        </p:spPr>
      </p:pic>
      <p:sp>
        <p:nvSpPr>
          <p:cNvPr id="2" name="标题 1"/>
          <p:cNvSpPr>
            <a:spLocks noGrp="true"/>
          </p:cNvSpPr>
          <p:nvPr>
            <p:ph type="title"/>
            <p:custDataLst>
              <p:tags r:id="rId6"/>
            </p:custDataLst>
          </p:nvPr>
        </p:nvSpPr>
        <p:spPr/>
        <p:txBody>
          <a:bodyPr vert="horz" lIns="101600" tIns="38100" rIns="76200" bIns="38100" rtlCol="0" anchor="t" anchorCtr="false">
            <a:noAutofit/>
          </a:bodyPr>
          <a:lstStyle>
            <a:lvl1pPr>
              <a:defRPr kumimoji="0" i="0">
                <a:gradFill>
                  <a:gsLst>
                    <a:gs pos="100000">
                      <a:schemeClr val="accent6"/>
                    </a:gs>
                    <a:gs pos="0">
                      <a:schemeClr val="accent1"/>
                    </a:gs>
                  </a:gsLst>
                  <a:lin ang="3600000" scaled="false"/>
                </a:gradFill>
                <a:latin typeface="汉仪旗黑-85S" panose="00020600040101010101" pitchFamily="18" charset="-122"/>
                <a:ea typeface="汉仪旗黑-85S" panose="00020600040101010101" pitchFamily="18" charset="-122"/>
                <a:sym typeface="+mn-ea"/>
              </a:defRPr>
            </a:lvl1pPr>
          </a:lstStyle>
          <a:p>
            <a:pPr marL="0" marR="0" lvl="0"/>
            <a:r>
              <a:rPr dirty="0" err="1">
                <a:sym typeface="+mn-ea"/>
              </a:rPr>
              <a:t>单击此处编辑母版标题样式</a:t>
            </a:r>
            <a:endParaRPr dirty="0">
              <a:sym typeface="+mn-ea"/>
            </a:endParaRPr>
          </a:p>
        </p:txBody>
      </p:sp>
      <p:sp>
        <p:nvSpPr>
          <p:cNvPr id="3" name="日期占位符 2"/>
          <p:cNvSpPr>
            <a:spLocks noGrp="true"/>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custDataLst>
              <p:tags r:id="rId8"/>
            </p:custDataLst>
          </p:nvPr>
        </p:nvSpPr>
        <p:spPr/>
        <p:txBody>
          <a:bodyPr/>
          <a:lstStyle/>
          <a:p>
            <a:endParaRPr lang="zh-CN" altLang="en-US"/>
          </a:p>
        </p:txBody>
      </p:sp>
      <p:sp>
        <p:nvSpPr>
          <p:cNvPr id="5" name="灯片编号占位符 4"/>
          <p:cNvSpPr>
            <a:spLocks noGrp="true"/>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grpSp>
        <p:nvGrpSpPr>
          <p:cNvPr id="5" name="组合 4"/>
          <p:cNvGrpSpPr/>
          <p:nvPr userDrawn="true">
            <p:custDataLst>
              <p:tags r:id="rId2"/>
            </p:custDataLst>
          </p:nvPr>
        </p:nvGrpSpPr>
        <p:grpSpPr>
          <a:xfrm>
            <a:off x="-2" y="0"/>
            <a:ext cx="12192002" cy="6858000"/>
            <a:chOff x="-2" y="0"/>
            <a:chExt cx="12192002" cy="6858000"/>
          </a:xfrm>
        </p:grpSpPr>
        <p:pic>
          <p:nvPicPr>
            <p:cNvPr id="8" name="图片 7"/>
            <p:cNvPicPr>
              <a:picLocks noChangeAspect="true"/>
            </p:cNvPicPr>
            <p:nvPr userDrawn="true">
              <p:custDataLst>
                <p:tags r:id="rId3"/>
              </p:custDataLst>
            </p:nvPr>
          </p:nvPicPr>
          <p:blipFill>
            <a:blip r:embed="rId4">
              <a:extLst>
                <a:ext uri="{28A0092B-C50C-407E-A947-70E740481C1C}">
                  <a14:useLocalDpi xmlns:a14="http://schemas.microsoft.com/office/drawing/2010/main" val="false"/>
                </a:ext>
              </a:extLst>
            </a:blip>
            <a:stretch>
              <a:fillRect/>
            </a:stretch>
          </p:blipFill>
          <p:spPr>
            <a:xfrm>
              <a:off x="-1" y="0"/>
              <a:ext cx="12192000" cy="6858000"/>
            </a:xfrm>
            <a:prstGeom prst="rect">
              <a:avLst/>
            </a:prstGeom>
          </p:spPr>
        </p:pic>
        <p:pic>
          <p:nvPicPr>
            <p:cNvPr id="9" name="图片 8"/>
            <p:cNvPicPr>
              <a:picLocks noChangeAspect="true"/>
            </p:cNvPicPr>
            <p:nvPr userDrawn="true">
              <p:custDataLst>
                <p:tags r:id="rId5"/>
              </p:custDataLst>
            </p:nvPr>
          </p:nvPicPr>
          <p:blipFill>
            <a:blip r:embed="rId6"/>
            <a:stretch>
              <a:fillRect/>
            </a:stretch>
          </p:blipFill>
          <p:spPr>
            <a:xfrm>
              <a:off x="10917826" y="5678995"/>
              <a:ext cx="1274174" cy="987638"/>
            </a:xfrm>
            <a:prstGeom prst="rect">
              <a:avLst/>
            </a:prstGeom>
          </p:spPr>
        </p:pic>
        <p:pic>
          <p:nvPicPr>
            <p:cNvPr id="12" name="图片 11"/>
            <p:cNvPicPr>
              <a:picLocks noChangeAspect="true"/>
            </p:cNvPicPr>
            <p:nvPr userDrawn="true">
              <p:custDataLst>
                <p:tags r:id="rId7"/>
              </p:custDataLst>
            </p:nvPr>
          </p:nvPicPr>
          <p:blipFill>
            <a:blip r:embed="rId8"/>
            <a:stretch>
              <a:fillRect/>
            </a:stretch>
          </p:blipFill>
          <p:spPr>
            <a:xfrm>
              <a:off x="-2" y="21029"/>
              <a:ext cx="12192002" cy="3243353"/>
            </a:xfrm>
            <a:prstGeom prst="rect">
              <a:avLst/>
            </a:prstGeom>
          </p:spPr>
        </p:pic>
      </p:grpSp>
      <p:sp>
        <p:nvSpPr>
          <p:cNvPr id="2" name="日期占位符 1"/>
          <p:cNvSpPr>
            <a:spLocks noGrp="true"/>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true"/>
          </p:cNvSpPr>
          <p:nvPr>
            <p:ph type="ftr" sz="quarter" idx="11"/>
            <p:custDataLst>
              <p:tags r:id="rId10"/>
            </p:custDataLst>
          </p:nvPr>
        </p:nvSpPr>
        <p:spPr/>
        <p:txBody>
          <a:bodyPr/>
          <a:lstStyle/>
          <a:p>
            <a:endParaRPr lang="zh-CN" altLang="en-US"/>
          </a:p>
        </p:txBody>
      </p:sp>
      <p:sp>
        <p:nvSpPr>
          <p:cNvPr id="4" name="灯片编号占位符 3"/>
          <p:cNvSpPr>
            <a:spLocks noGrp="true"/>
          </p:cNvSpPr>
          <p:nvPr>
            <p:ph type="sldNum" sz="quarter" idx="12"/>
            <p:custDataLst>
              <p:tags r:id="rId11"/>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11" name="图片 10"/>
          <p:cNvPicPr>
            <a:picLocks noChangeAspect="true"/>
          </p:cNvPicPr>
          <p:nvPr userDrawn="true">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1" y="0"/>
            <a:ext cx="12192000" cy="6858000"/>
          </a:xfrm>
          <a:prstGeom prst="rect">
            <a:avLst/>
          </a:prstGeom>
        </p:spPr>
      </p:pic>
      <p:pic>
        <p:nvPicPr>
          <p:cNvPr id="14" name="图片 13"/>
          <p:cNvPicPr>
            <a:picLocks noChangeAspect="true"/>
          </p:cNvPicPr>
          <p:nvPr userDrawn="true">
            <p:custDataLst>
              <p:tags r:id="rId4"/>
            </p:custDataLst>
          </p:nvPr>
        </p:nvPicPr>
        <p:blipFill>
          <a:blip r:embed="rId5"/>
          <a:stretch>
            <a:fillRect/>
          </a:stretch>
        </p:blipFill>
        <p:spPr>
          <a:xfrm>
            <a:off x="10917826" y="5678995"/>
            <a:ext cx="1274174" cy="987638"/>
          </a:xfrm>
          <a:prstGeom prst="rect">
            <a:avLst/>
          </a:prstGeom>
        </p:spPr>
      </p:pic>
      <p:pic>
        <p:nvPicPr>
          <p:cNvPr id="15" name="图片 14"/>
          <p:cNvPicPr>
            <a:picLocks noChangeAspect="true"/>
          </p:cNvPicPr>
          <p:nvPr userDrawn="true">
            <p:custDataLst>
              <p:tags r:id="rId6"/>
            </p:custDataLst>
          </p:nvPr>
        </p:nvPicPr>
        <p:blipFill>
          <a:blip r:embed="rId7"/>
          <a:stretch>
            <a:fillRect/>
          </a:stretch>
        </p:blipFill>
        <p:spPr>
          <a:xfrm>
            <a:off x="-2" y="21029"/>
            <a:ext cx="12192002" cy="3243353"/>
          </a:xfrm>
          <a:prstGeom prst="rect">
            <a:avLst/>
          </a:prstGeom>
        </p:spPr>
      </p:pic>
      <p:sp>
        <p:nvSpPr>
          <p:cNvPr id="2" name="标题 1"/>
          <p:cNvSpPr>
            <a:spLocks noGrp="true"/>
          </p:cNvSpPr>
          <p:nvPr>
            <p:ph type="title"/>
            <p:custDataLst>
              <p:tags r:id="rId8"/>
            </p:custDataLst>
          </p:nvPr>
        </p:nvSpPr>
        <p:spPr>
          <a:xfrm>
            <a:off x="669930" y="443234"/>
            <a:ext cx="10852237" cy="441964"/>
          </a:xfrm>
        </p:spPr>
        <p:txBody>
          <a:bodyPr vert="horz" lIns="101600" tIns="38100" rIns="76200" bIns="38100" rtlCol="0" anchor="t" anchorCtr="false">
            <a:noAutofit/>
          </a:bodyPr>
          <a:lstStyle>
            <a:lvl1pPr>
              <a:defRPr kumimoji="0" i="0" dirty="0">
                <a:gradFill>
                  <a:gsLst>
                    <a:gs pos="100000">
                      <a:schemeClr val="accent6"/>
                    </a:gs>
                    <a:gs pos="0">
                      <a:schemeClr val="accent1"/>
                    </a:gs>
                  </a:gsLst>
                  <a:lin ang="3600000" scaled="false"/>
                </a:gradFill>
                <a:latin typeface="汉仪旗黑-85S" panose="00020600040101010101" pitchFamily="18" charset="-122"/>
                <a:ea typeface="汉仪旗黑-85S" panose="00020600040101010101" pitchFamily="18" charset="-122"/>
                <a:sym typeface="+mn-ea"/>
              </a:defRPr>
            </a:lvl1pPr>
          </a:lstStyle>
          <a:p>
            <a:pPr marL="0" marR="0" lvl="0"/>
            <a:r>
              <a:rPr dirty="0">
                <a:sym typeface="+mn-ea"/>
              </a:rPr>
              <a:t>单击此处编辑母版标题样式</a:t>
            </a:r>
            <a:endParaRPr dirty="0">
              <a:sym typeface="+mn-ea"/>
            </a:endParaRPr>
          </a:p>
        </p:txBody>
      </p:sp>
      <p:sp>
        <p:nvSpPr>
          <p:cNvPr id="3" name="图片占位符 2"/>
          <p:cNvSpPr>
            <a:spLocks noGrp="true"/>
          </p:cNvSpPr>
          <p:nvPr>
            <p:ph type="pic" idx="1"/>
            <p:custDataLst>
              <p:tags r:id="rId9"/>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80604020202020204" pitchFamily="34" charset="0"/>
              <a:buNone/>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true"/>
          </p:cNvSpPr>
          <p:nvPr>
            <p:ph type="body" sz="half" idx="2"/>
            <p:custDataLst>
              <p:tags r:id="rId10"/>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bg1"/>
                </a:solidFill>
                <a:uFillTx/>
                <a:latin typeface="微软雅黑" panose="020B0503020204020204" charset="-122"/>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true"/>
          </p:cNvSpPr>
          <p:nvPr>
            <p:ph type="dt" sz="half" idx="10"/>
            <p:custDataLst>
              <p:tags r:id="rId11"/>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true"/>
          </p:cNvSpPr>
          <p:nvPr>
            <p:ph type="ftr" sz="quarter" idx="11"/>
            <p:custDataLst>
              <p:tags r:id="rId12"/>
            </p:custDataLst>
          </p:nvPr>
        </p:nvSpPr>
        <p:spPr/>
        <p:txBody>
          <a:bodyPr/>
          <a:lstStyle/>
          <a:p>
            <a:endParaRPr lang="zh-CN" altLang="en-US" dirty="0"/>
          </a:p>
        </p:txBody>
      </p:sp>
      <p:sp>
        <p:nvSpPr>
          <p:cNvPr id="7" name="灯片编号占位符 6"/>
          <p:cNvSpPr>
            <a:spLocks noGrp="true"/>
          </p:cNvSpPr>
          <p:nvPr>
            <p:ph type="sldNum" sz="quarter" idx="12"/>
            <p:custDataLst>
              <p:tags r:id="rId13"/>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grpSp>
        <p:nvGrpSpPr>
          <p:cNvPr id="14" name="组合 13"/>
          <p:cNvGrpSpPr/>
          <p:nvPr userDrawn="true">
            <p:custDataLst>
              <p:tags r:id="rId2"/>
            </p:custDataLst>
          </p:nvPr>
        </p:nvGrpSpPr>
        <p:grpSpPr>
          <a:xfrm>
            <a:off x="-2" y="0"/>
            <a:ext cx="12192002" cy="6858000"/>
            <a:chOff x="-2" y="0"/>
            <a:chExt cx="12192002" cy="6858000"/>
          </a:xfrm>
        </p:grpSpPr>
        <p:grpSp>
          <p:nvGrpSpPr>
            <p:cNvPr id="15" name="组合 14"/>
            <p:cNvGrpSpPr/>
            <p:nvPr userDrawn="true"/>
          </p:nvGrpSpPr>
          <p:grpSpPr>
            <a:xfrm>
              <a:off x="-2" y="0"/>
              <a:ext cx="12192002" cy="6858000"/>
              <a:chOff x="-2" y="0"/>
              <a:chExt cx="12192002" cy="6858000"/>
            </a:xfrm>
          </p:grpSpPr>
          <p:pic>
            <p:nvPicPr>
              <p:cNvPr id="19" name="图片 18"/>
              <p:cNvPicPr>
                <a:picLocks noChangeAspect="true"/>
              </p:cNvPicPr>
              <p:nvPr userDrawn="true">
                <p:custDataLst>
                  <p:tags r:id="rId3"/>
                </p:custDataLst>
              </p:nvPr>
            </p:nvPicPr>
            <p:blipFill>
              <a:blip r:embed="rId4">
                <a:extLst>
                  <a:ext uri="{28A0092B-C50C-407E-A947-70E740481C1C}">
                    <a14:useLocalDpi xmlns:a14="http://schemas.microsoft.com/office/drawing/2010/main" val="false"/>
                  </a:ext>
                </a:extLst>
              </a:blip>
              <a:stretch>
                <a:fillRect/>
              </a:stretch>
            </p:blipFill>
            <p:spPr>
              <a:xfrm>
                <a:off x="-1" y="0"/>
                <a:ext cx="12192000" cy="6858000"/>
              </a:xfrm>
              <a:prstGeom prst="rect">
                <a:avLst/>
              </a:prstGeom>
            </p:spPr>
          </p:pic>
          <p:pic>
            <p:nvPicPr>
              <p:cNvPr id="20" name="图片 19"/>
              <p:cNvPicPr>
                <a:picLocks noChangeAspect="true"/>
              </p:cNvPicPr>
              <p:nvPr userDrawn="true">
                <p:custDataLst>
                  <p:tags r:id="rId5"/>
                </p:custDataLst>
              </p:nvPr>
            </p:nvPicPr>
            <p:blipFill>
              <a:blip r:embed="rId6"/>
              <a:stretch>
                <a:fillRect/>
              </a:stretch>
            </p:blipFill>
            <p:spPr>
              <a:xfrm>
                <a:off x="-2" y="21029"/>
                <a:ext cx="12192002" cy="3243353"/>
              </a:xfrm>
              <a:prstGeom prst="rect">
                <a:avLst/>
              </a:prstGeom>
            </p:spPr>
          </p:pic>
        </p:grpSp>
        <p:sp>
          <p:nvSpPr>
            <p:cNvPr id="16" name="矩形 15"/>
            <p:cNvSpPr/>
            <p:nvPr userDrawn="true">
              <p:custDataLst>
                <p:tags r:id="rId7"/>
              </p:custDataLst>
            </p:nvPr>
          </p:nvSpPr>
          <p:spPr>
            <a:xfrm>
              <a:off x="292800" y="304200"/>
              <a:ext cx="11606400" cy="6249600"/>
            </a:xfrm>
            <a:prstGeom prst="rect">
              <a:avLst/>
            </a:prstGeom>
            <a:solidFill>
              <a:schemeClr val="tx2">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pic>
          <p:nvPicPr>
            <p:cNvPr id="17" name="图片 16"/>
            <p:cNvPicPr>
              <a:picLocks noChangeAspect="true"/>
            </p:cNvPicPr>
            <p:nvPr userDrawn="true">
              <p:custDataLst>
                <p:tags r:id="rId8"/>
              </p:custDataLst>
            </p:nvPr>
          </p:nvPicPr>
          <p:blipFill>
            <a:blip r:embed="rId9"/>
            <a:stretch>
              <a:fillRect/>
            </a:stretch>
          </p:blipFill>
          <p:spPr>
            <a:xfrm>
              <a:off x="250508" y="161848"/>
              <a:ext cx="1030605" cy="895985"/>
            </a:xfrm>
            <a:prstGeom prst="rect">
              <a:avLst/>
            </a:prstGeom>
          </p:spPr>
        </p:pic>
        <p:pic>
          <p:nvPicPr>
            <p:cNvPr id="18" name="图片 17"/>
            <p:cNvPicPr>
              <a:picLocks noChangeAspect="true"/>
            </p:cNvPicPr>
            <p:nvPr userDrawn="true">
              <p:custDataLst>
                <p:tags r:id="rId10"/>
              </p:custDataLst>
            </p:nvPr>
          </p:nvPicPr>
          <p:blipFill>
            <a:blip r:embed="rId11"/>
            <a:stretch>
              <a:fillRect/>
            </a:stretch>
          </p:blipFill>
          <p:spPr>
            <a:xfrm flipH="true">
              <a:off x="11517277" y="6105225"/>
              <a:ext cx="628015" cy="603250"/>
            </a:xfrm>
            <a:prstGeom prst="rect">
              <a:avLst/>
            </a:prstGeom>
          </p:spPr>
        </p:pic>
      </p:grpSp>
      <p:sp>
        <p:nvSpPr>
          <p:cNvPr id="2" name="竖排标题 1"/>
          <p:cNvSpPr>
            <a:spLocks noGrp="true"/>
          </p:cNvSpPr>
          <p:nvPr>
            <p:ph type="title" orient="vert"/>
            <p:custDataLst>
              <p:tags r:id="rId12"/>
            </p:custDataLst>
          </p:nvPr>
        </p:nvSpPr>
        <p:spPr>
          <a:xfrm>
            <a:off x="10571135" y="952508"/>
            <a:ext cx="950984" cy="5388907"/>
          </a:xfrm>
        </p:spPr>
        <p:txBody>
          <a:bodyPr vert="eaVert" lIns="101600" tIns="38100" rIns="76200" bIns="38100" rtlCol="0" anchor="ctr" anchorCtr="false">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gradFill>
                  <a:gsLst>
                    <a:gs pos="100000">
                      <a:schemeClr val="accent6"/>
                    </a:gs>
                    <a:gs pos="0">
                      <a:schemeClr val="accent1"/>
                    </a:gs>
                  </a:gsLst>
                  <a:lin ang="3600000" scaled="false"/>
                </a:gradFill>
                <a:uFillTx/>
                <a:latin typeface="(使用中文字体)"/>
                <a:ea typeface="汉仪旗黑-85S" panose="00020600040101010101" pitchFamily="18"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true"/>
          </p:cNvSpPr>
          <p:nvPr>
            <p:ph type="body" orient="vert" idx="1"/>
            <p:custDataLst>
              <p:tags r:id="rId13"/>
            </p:custDataLst>
          </p:nvPr>
        </p:nvSpPr>
        <p:spPr>
          <a:xfrm>
            <a:off x="669925" y="952500"/>
            <a:ext cx="9828101" cy="5388907"/>
          </a:xfrm>
        </p:spPr>
        <p:txBody>
          <a:bodyPr vert="eaVert"/>
          <a:lstStyle>
            <a:lvl1pPr marL="514350" indent="-285750" eaLnBrk="1" fontAlgn="auto" latinLnBrk="0" hangingPunct="1">
              <a:buFont typeface="Arial" panose="02080604020202020204" pitchFamily="34" charset="0"/>
              <a:buChar char="•"/>
              <a:defRPr>
                <a:solidFill>
                  <a:schemeClr val="bg1"/>
                </a:solidFill>
                <a:latin typeface="微软雅黑" panose="020B0503020204020204" charset="-122"/>
                <a:ea typeface="微软雅黑" panose="020B0503020204020204" charset="-122"/>
              </a:defRPr>
            </a:lvl1pPr>
            <a:lvl2pPr marL="971550" indent="-285750" eaLnBrk="1" fontAlgn="auto" latinLnBrk="0" hangingPunct="1">
              <a:buFont typeface="Arial" panose="02080604020202020204" pitchFamily="34" charset="0"/>
              <a:buChar char="•"/>
              <a:defRPr>
                <a:solidFill>
                  <a:schemeClr val="bg1"/>
                </a:solidFill>
                <a:latin typeface="微软雅黑" panose="020B0503020204020204" charset="-122"/>
                <a:ea typeface="微软雅黑" panose="020B0503020204020204" charset="-122"/>
              </a:defRPr>
            </a:lvl2pPr>
            <a:lvl3pPr marL="1428750" indent="-285750" eaLnBrk="1" fontAlgn="auto" latinLnBrk="0" hangingPunct="1">
              <a:buFont typeface="Arial" panose="02080604020202020204" pitchFamily="34" charset="0"/>
              <a:buChar char="•"/>
              <a:defRPr>
                <a:solidFill>
                  <a:schemeClr val="bg1"/>
                </a:solidFill>
                <a:latin typeface="微软雅黑" panose="020B0503020204020204" charset="-122"/>
                <a:ea typeface="微软雅黑" panose="020B0503020204020204" charset="-122"/>
              </a:defRPr>
            </a:lvl3pPr>
            <a:lvl4pPr marL="1885950" indent="-285750" eaLnBrk="1" fontAlgn="auto" latinLnBrk="0" hangingPunct="1">
              <a:buFont typeface="Arial" panose="02080604020202020204" pitchFamily="34" charset="0"/>
              <a:buChar char="•"/>
              <a:defRPr>
                <a:solidFill>
                  <a:schemeClr val="bg1"/>
                </a:solidFill>
                <a:latin typeface="微软雅黑" panose="020B0503020204020204" charset="-122"/>
                <a:ea typeface="微软雅黑" panose="020B0503020204020204" charset="-122"/>
              </a:defRPr>
            </a:lvl4pPr>
            <a:lvl5pPr marL="2343150" indent="-285750" eaLnBrk="1" fontAlgn="auto" latinLnBrk="0" hangingPunct="1">
              <a:buFont typeface="Arial" panose="02080604020202020204" pitchFamily="34" charset="0"/>
              <a:buChar char="•"/>
              <a:defRPr>
                <a:solidFill>
                  <a:schemeClr val="bg1"/>
                </a:solidFill>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true"/>
          </p:cNvSpPr>
          <p:nvPr>
            <p:ph type="dt" sz="half" idx="10"/>
            <p:custDataLst>
              <p:tags r:id="rId1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true"/>
          </p:cNvSpPr>
          <p:nvPr>
            <p:ph type="ftr" sz="quarter" idx="11"/>
            <p:custDataLst>
              <p:tags r:id="rId15"/>
            </p:custDataLst>
          </p:nvPr>
        </p:nvSpPr>
        <p:spPr/>
        <p:txBody>
          <a:bodyPr/>
          <a:lstStyle/>
          <a:p>
            <a:endParaRPr lang="zh-CN" altLang="en-US"/>
          </a:p>
        </p:txBody>
      </p:sp>
      <p:sp>
        <p:nvSpPr>
          <p:cNvPr id="6" name="灯片编号占位符 5"/>
          <p:cNvSpPr>
            <a:spLocks noGrp="true"/>
          </p:cNvSpPr>
          <p:nvPr>
            <p:ph type="sldNum" sz="quarter" idx="12"/>
            <p:custDataLst>
              <p:tags r:id="rId1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grpSp>
        <p:nvGrpSpPr>
          <p:cNvPr id="9" name="组合 8"/>
          <p:cNvGrpSpPr/>
          <p:nvPr userDrawn="true">
            <p:custDataLst>
              <p:tags r:id="rId2"/>
            </p:custDataLst>
          </p:nvPr>
        </p:nvGrpSpPr>
        <p:grpSpPr>
          <a:xfrm>
            <a:off x="-2" y="0"/>
            <a:ext cx="12192002" cy="6858000"/>
            <a:chOff x="-2" y="0"/>
            <a:chExt cx="12192002" cy="6858000"/>
          </a:xfrm>
        </p:grpSpPr>
        <p:grpSp>
          <p:nvGrpSpPr>
            <p:cNvPr id="12" name="组合 11"/>
            <p:cNvGrpSpPr/>
            <p:nvPr userDrawn="true"/>
          </p:nvGrpSpPr>
          <p:grpSpPr>
            <a:xfrm>
              <a:off x="-2" y="0"/>
              <a:ext cx="12192002" cy="6858000"/>
              <a:chOff x="-2" y="0"/>
              <a:chExt cx="12192002" cy="6858000"/>
            </a:xfrm>
          </p:grpSpPr>
          <p:pic>
            <p:nvPicPr>
              <p:cNvPr id="17" name="图片 16"/>
              <p:cNvPicPr>
                <a:picLocks noChangeAspect="true"/>
              </p:cNvPicPr>
              <p:nvPr userDrawn="true">
                <p:custDataLst>
                  <p:tags r:id="rId3"/>
                </p:custDataLst>
              </p:nvPr>
            </p:nvPicPr>
            <p:blipFill>
              <a:blip r:embed="rId4">
                <a:extLst>
                  <a:ext uri="{28A0092B-C50C-407E-A947-70E740481C1C}">
                    <a14:useLocalDpi xmlns:a14="http://schemas.microsoft.com/office/drawing/2010/main" val="false"/>
                  </a:ext>
                </a:extLst>
              </a:blip>
              <a:stretch>
                <a:fillRect/>
              </a:stretch>
            </p:blipFill>
            <p:spPr>
              <a:xfrm>
                <a:off x="-1" y="0"/>
                <a:ext cx="12192000" cy="6858000"/>
              </a:xfrm>
              <a:prstGeom prst="rect">
                <a:avLst/>
              </a:prstGeom>
            </p:spPr>
          </p:pic>
          <p:pic>
            <p:nvPicPr>
              <p:cNvPr id="18" name="图片 17"/>
              <p:cNvPicPr>
                <a:picLocks noChangeAspect="true"/>
              </p:cNvPicPr>
              <p:nvPr userDrawn="true">
                <p:custDataLst>
                  <p:tags r:id="rId5"/>
                </p:custDataLst>
              </p:nvPr>
            </p:nvPicPr>
            <p:blipFill>
              <a:blip r:embed="rId6"/>
              <a:stretch>
                <a:fillRect/>
              </a:stretch>
            </p:blipFill>
            <p:spPr>
              <a:xfrm>
                <a:off x="-2" y="21029"/>
                <a:ext cx="12192002" cy="3243353"/>
              </a:xfrm>
              <a:prstGeom prst="rect">
                <a:avLst/>
              </a:prstGeom>
            </p:spPr>
          </p:pic>
        </p:grpSp>
        <p:sp>
          <p:nvSpPr>
            <p:cNvPr id="14" name="矩形 13"/>
            <p:cNvSpPr/>
            <p:nvPr userDrawn="true">
              <p:custDataLst>
                <p:tags r:id="rId7"/>
              </p:custDataLst>
            </p:nvPr>
          </p:nvSpPr>
          <p:spPr>
            <a:xfrm>
              <a:off x="292800" y="304200"/>
              <a:ext cx="11606400" cy="6249600"/>
            </a:xfrm>
            <a:prstGeom prst="rect">
              <a:avLst/>
            </a:prstGeom>
            <a:solidFill>
              <a:schemeClr val="tx2">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pic>
          <p:nvPicPr>
            <p:cNvPr id="15" name="图片 14"/>
            <p:cNvPicPr>
              <a:picLocks noChangeAspect="true"/>
            </p:cNvPicPr>
            <p:nvPr userDrawn="true">
              <p:custDataLst>
                <p:tags r:id="rId8"/>
              </p:custDataLst>
            </p:nvPr>
          </p:nvPicPr>
          <p:blipFill>
            <a:blip r:embed="rId9"/>
            <a:stretch>
              <a:fillRect/>
            </a:stretch>
          </p:blipFill>
          <p:spPr>
            <a:xfrm>
              <a:off x="250508" y="161848"/>
              <a:ext cx="1030605" cy="895985"/>
            </a:xfrm>
            <a:prstGeom prst="rect">
              <a:avLst/>
            </a:prstGeom>
          </p:spPr>
        </p:pic>
        <p:pic>
          <p:nvPicPr>
            <p:cNvPr id="16" name="图片 15"/>
            <p:cNvPicPr>
              <a:picLocks noChangeAspect="true"/>
            </p:cNvPicPr>
            <p:nvPr userDrawn="true">
              <p:custDataLst>
                <p:tags r:id="rId10"/>
              </p:custDataLst>
            </p:nvPr>
          </p:nvPicPr>
          <p:blipFill>
            <a:blip r:embed="rId11"/>
            <a:stretch>
              <a:fillRect/>
            </a:stretch>
          </p:blipFill>
          <p:spPr>
            <a:xfrm flipH="true">
              <a:off x="11517277" y="6105225"/>
              <a:ext cx="628015" cy="603250"/>
            </a:xfrm>
            <a:prstGeom prst="rect">
              <a:avLst/>
            </a:prstGeom>
          </p:spPr>
        </p:pic>
      </p:grpSp>
      <p:sp>
        <p:nvSpPr>
          <p:cNvPr id="3" name="日期占位符 2"/>
          <p:cNvSpPr>
            <a:spLocks noGrp="true"/>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custDataLst>
              <p:tags r:id="rId13"/>
            </p:custDataLst>
          </p:nvPr>
        </p:nvSpPr>
        <p:spPr/>
        <p:txBody>
          <a:bodyPr/>
          <a:lstStyle/>
          <a:p>
            <a:endParaRPr lang="zh-CN" altLang="en-US"/>
          </a:p>
        </p:txBody>
      </p:sp>
      <p:sp>
        <p:nvSpPr>
          <p:cNvPr id="5" name="灯片编号占位符 4"/>
          <p:cNvSpPr>
            <a:spLocks noGrp="true"/>
          </p:cNvSpPr>
          <p:nvPr>
            <p:ph type="sldNum" sz="quarter" idx="12"/>
            <p:custDataLst>
              <p:tags r:id="rId14"/>
            </p:custDataLst>
          </p:nvPr>
        </p:nvSpPr>
        <p:spPr/>
        <p:txBody>
          <a:bodyPr/>
          <a:lstStyle/>
          <a:p>
            <a:fld id="{49AE70B2-8BF9-45C0-BB95-33D1B9D3A854}" type="slidenum">
              <a:rPr lang="zh-CN" altLang="en-US" smtClean="0"/>
            </a:fld>
            <a:endParaRPr lang="zh-CN" altLang="en-US"/>
          </a:p>
        </p:txBody>
      </p:sp>
      <p:sp>
        <p:nvSpPr>
          <p:cNvPr id="7" name="内容占位符 6"/>
          <p:cNvSpPr>
            <a:spLocks noGrp="true"/>
          </p:cNvSpPr>
          <p:nvPr>
            <p:ph sz="quarter" idx="13"/>
            <p:custDataLst>
              <p:tags r:id="rId15"/>
            </p:custDataLst>
          </p:nvPr>
        </p:nvSpPr>
        <p:spPr>
          <a:xfrm>
            <a:off x="669930" y="952508"/>
            <a:ext cx="10852237" cy="538890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6" name="图片 5"/>
          <p:cNvPicPr>
            <a:picLocks noChangeAspect="true"/>
          </p:cNvPicPr>
          <p:nvPr>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7" name="图片 6"/>
          <p:cNvPicPr>
            <a:picLocks noChangeAspect="true"/>
          </p:cNvPicPr>
          <p:nvPr>
            <p:custDataLst>
              <p:tags r:id="rId4"/>
            </p:custDataLst>
          </p:nvPr>
        </p:nvPicPr>
        <p:blipFill>
          <a:blip r:embed="rId5"/>
          <a:stretch>
            <a:fillRect/>
          </a:stretch>
        </p:blipFill>
        <p:spPr>
          <a:xfrm rot="11390114">
            <a:off x="6360867" y="487940"/>
            <a:ext cx="4840644" cy="3517697"/>
          </a:xfrm>
          <a:prstGeom prst="rect">
            <a:avLst/>
          </a:prstGeom>
        </p:spPr>
      </p:pic>
      <p:pic>
        <p:nvPicPr>
          <p:cNvPr id="8" name="图片 7"/>
          <p:cNvPicPr>
            <a:picLocks noChangeAspect="true"/>
          </p:cNvPicPr>
          <p:nvPr>
            <p:custDataLst>
              <p:tags r:id="rId6"/>
            </p:custDataLst>
          </p:nvPr>
        </p:nvPicPr>
        <p:blipFill>
          <a:blip r:embed="rId7"/>
          <a:stretch>
            <a:fillRect/>
          </a:stretch>
        </p:blipFill>
        <p:spPr>
          <a:xfrm>
            <a:off x="0" y="3973809"/>
            <a:ext cx="12192000" cy="2884191"/>
          </a:xfrm>
          <a:prstGeom prst="rect">
            <a:avLst/>
          </a:prstGeom>
        </p:spPr>
      </p:pic>
      <p:pic>
        <p:nvPicPr>
          <p:cNvPr id="9" name="图片 8"/>
          <p:cNvPicPr>
            <a:picLocks noChangeAspect="true"/>
          </p:cNvPicPr>
          <p:nvPr>
            <p:custDataLst>
              <p:tags r:id="rId8"/>
            </p:custDataLst>
          </p:nvPr>
        </p:nvPicPr>
        <p:blipFill>
          <a:blip r:embed="rId9"/>
          <a:stretch>
            <a:fillRect/>
          </a:stretch>
        </p:blipFill>
        <p:spPr>
          <a:xfrm>
            <a:off x="2130212" y="1259150"/>
            <a:ext cx="1274174" cy="987638"/>
          </a:xfrm>
          <a:prstGeom prst="rect">
            <a:avLst/>
          </a:prstGeom>
        </p:spPr>
      </p:pic>
      <p:pic>
        <p:nvPicPr>
          <p:cNvPr id="10" name="图片 9"/>
          <p:cNvPicPr>
            <a:picLocks noChangeAspect="true"/>
          </p:cNvPicPr>
          <p:nvPr>
            <p:custDataLst>
              <p:tags r:id="rId10"/>
            </p:custDataLst>
          </p:nvPr>
        </p:nvPicPr>
        <p:blipFill>
          <a:blip r:embed="rId11"/>
          <a:stretch>
            <a:fillRect/>
          </a:stretch>
        </p:blipFill>
        <p:spPr>
          <a:xfrm>
            <a:off x="519467" y="1155509"/>
            <a:ext cx="1091279" cy="1091279"/>
          </a:xfrm>
          <a:prstGeom prst="rect">
            <a:avLst/>
          </a:prstGeom>
        </p:spPr>
      </p:pic>
      <p:sp>
        <p:nvSpPr>
          <p:cNvPr id="2" name="标题 1"/>
          <p:cNvSpPr>
            <a:spLocks noGrp="true"/>
          </p:cNvSpPr>
          <p:nvPr>
            <p:ph type="title" hasCustomPrompt="true"/>
            <p:custDataLst>
              <p:tags r:id="rId12"/>
            </p:custDataLst>
          </p:nvPr>
        </p:nvSpPr>
        <p:spPr>
          <a:xfrm>
            <a:off x="3240000" y="2231019"/>
            <a:ext cx="5716800" cy="1755163"/>
          </a:xfrm>
        </p:spPr>
        <p:txBody>
          <a:bodyPr vert="horz" lIns="90000" tIns="46800" rIns="90000" bIns="46800" rtlCol="0" anchor="ctr" anchorCtr="false">
            <a:normAutofit/>
          </a:bodyPr>
          <a:lstStyle>
            <a:lvl1pPr marL="0" marR="0" algn="dist" defTabSz="914400" rtl="0" eaLnBrk="1" fontAlgn="auto" latinLnBrk="0" hangingPunct="1">
              <a:lnSpc>
                <a:spcPct val="130000"/>
              </a:lnSpc>
              <a:buNone/>
              <a:defRPr kumimoji="0" lang="zh-CN" altLang="en-US" sz="7200" b="0" i="0" u="none" strike="noStrike" kern="1200" cap="none" spc="600" normalizeH="0" baseline="0" noProof="1" dirty="0">
                <a:gradFill>
                  <a:gsLst>
                    <a:gs pos="100000">
                      <a:schemeClr val="accent6"/>
                    </a:gs>
                    <a:gs pos="0">
                      <a:schemeClr val="accent1"/>
                    </a:gs>
                  </a:gsLst>
                  <a:lin ang="3600000" scaled="false"/>
                </a:gradFill>
                <a:uFillTx/>
                <a:latin typeface="Arial" panose="0208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3" name="日期占位符 2"/>
          <p:cNvSpPr>
            <a:spLocks noGrp="true"/>
          </p:cNvSpPr>
          <p:nvPr>
            <p:ph type="dt" sz="half" idx="10"/>
            <p:custDataLst>
              <p:tags r:id="rId1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custDataLst>
              <p:tags r:id="rId14"/>
            </p:custDataLst>
          </p:nvPr>
        </p:nvSpPr>
        <p:spPr/>
        <p:txBody>
          <a:bodyPr/>
          <a:lstStyle/>
          <a:p>
            <a:endParaRPr lang="zh-CN" altLang="en-US"/>
          </a:p>
        </p:txBody>
      </p:sp>
      <p:sp>
        <p:nvSpPr>
          <p:cNvPr id="5" name="灯片编号占位符 4"/>
          <p:cNvSpPr>
            <a:spLocks noGrp="true"/>
          </p:cNvSpPr>
          <p:nvPr>
            <p:ph type="sldNum" sz="quarter" idx="12"/>
            <p:custDataLst>
              <p:tags r:id="rId15"/>
            </p:custDataLst>
          </p:nvPr>
        </p:nvSpPr>
        <p:spPr/>
        <p:txBody>
          <a:bodyPr/>
          <a:lstStyle/>
          <a:p>
            <a:fld id="{49AE70B2-8BF9-45C0-BB95-33D1B9D3A854}" type="slidenum">
              <a:rPr lang="zh-CN" altLang="en-US" smtClean="0"/>
            </a:fld>
            <a:endParaRPr lang="zh-CN" altLang="en-US"/>
          </a:p>
        </p:txBody>
      </p:sp>
      <p:sp>
        <p:nvSpPr>
          <p:cNvPr id="12" name="文本占位符 11"/>
          <p:cNvSpPr>
            <a:spLocks noGrp="true"/>
          </p:cNvSpPr>
          <p:nvPr>
            <p:ph type="body" sz="quarter" idx="13" hasCustomPrompt="true"/>
            <p:custDataLst>
              <p:tags r:id="rId16"/>
            </p:custDataLst>
          </p:nvPr>
        </p:nvSpPr>
        <p:spPr>
          <a:xfrm>
            <a:off x="3237705" y="4047156"/>
            <a:ext cx="5716587" cy="468312"/>
          </a:xfrm>
        </p:spPr>
        <p:txBody>
          <a:bodyPr/>
          <a:lstStyle>
            <a:lvl1pPr marL="0" indent="0" algn="ctr">
              <a:buNone/>
              <a:defRPr sz="2000"/>
            </a:lvl1pPr>
          </a:lstStyle>
          <a:p>
            <a:pPr lvl="0"/>
            <a:r>
              <a:rPr lang="zh-CN" altLang="en-US" dirty="0"/>
              <a:t>编辑文本</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11" name="图片 10"/>
          <p:cNvPicPr>
            <a:picLocks noChangeAspect="true"/>
          </p:cNvPicPr>
          <p:nvPr userDrawn="true">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2" name="图片 11"/>
          <p:cNvPicPr>
            <a:picLocks noChangeAspect="true"/>
          </p:cNvPicPr>
          <p:nvPr userDrawn="true">
            <p:custDataLst>
              <p:tags r:id="rId4"/>
            </p:custDataLst>
          </p:nvPr>
        </p:nvPicPr>
        <p:blipFill>
          <a:blip r:embed="rId5"/>
          <a:stretch>
            <a:fillRect/>
          </a:stretch>
        </p:blipFill>
        <p:spPr>
          <a:xfrm>
            <a:off x="10917555" y="5678805"/>
            <a:ext cx="1274445" cy="987425"/>
          </a:xfrm>
          <a:prstGeom prst="rect">
            <a:avLst/>
          </a:prstGeom>
        </p:spPr>
      </p:pic>
      <p:pic>
        <p:nvPicPr>
          <p:cNvPr id="13" name="图片 12"/>
          <p:cNvPicPr>
            <a:picLocks noChangeAspect="true"/>
          </p:cNvPicPr>
          <p:nvPr userDrawn="true">
            <p:custDataLst>
              <p:tags r:id="rId6"/>
            </p:custDataLst>
          </p:nvPr>
        </p:nvPicPr>
        <p:blipFill>
          <a:blip r:embed="rId7"/>
          <a:stretch>
            <a:fillRect/>
          </a:stretch>
        </p:blipFill>
        <p:spPr>
          <a:xfrm>
            <a:off x="0" y="20955"/>
            <a:ext cx="12192000" cy="3243580"/>
          </a:xfrm>
          <a:prstGeom prst="rect">
            <a:avLst/>
          </a:prstGeom>
        </p:spPr>
      </p:pic>
      <p:pic>
        <p:nvPicPr>
          <p:cNvPr id="14" name="图片 13"/>
          <p:cNvPicPr>
            <a:picLocks noChangeAspect="true"/>
          </p:cNvPicPr>
          <p:nvPr userDrawn="true">
            <p:custDataLst>
              <p:tags r:id="rId8"/>
            </p:custDataLst>
          </p:nvPr>
        </p:nvPicPr>
        <p:blipFill>
          <a:blip r:embed="rId9"/>
          <a:stretch>
            <a:fillRect/>
          </a:stretch>
        </p:blipFill>
        <p:spPr>
          <a:xfrm>
            <a:off x="109785" y="436517"/>
            <a:ext cx="508368" cy="441964"/>
          </a:xfrm>
          <a:prstGeom prst="rect">
            <a:avLst/>
          </a:prstGeom>
        </p:spPr>
      </p:pic>
      <p:sp>
        <p:nvSpPr>
          <p:cNvPr id="2" name="标题 1"/>
          <p:cNvSpPr>
            <a:spLocks noGrp="true"/>
          </p:cNvSpPr>
          <p:nvPr>
            <p:ph type="title"/>
            <p:custDataLst>
              <p:tags r:id="rId10"/>
            </p:custDataLst>
          </p:nvPr>
        </p:nvSpPr>
        <p:spPr/>
        <p:txBody>
          <a:bodyPr vert="horz" lIns="90170" tIns="46990" rIns="90170" bIns="46990" rtlCol="0" anchor="t" anchorCtr="false">
            <a:normAutofit/>
          </a:bodyPr>
          <a:lstStyle>
            <a:lvl1pPr>
              <a:defRPr kumimoji="0" lang="zh-CN" altLang="en-US" i="0" u="none" strike="noStrike" kern="1200" cap="none" spc="200" normalizeH="0" dirty="0">
                <a:gradFill>
                  <a:gsLst>
                    <a:gs pos="100000">
                      <a:schemeClr val="accent6"/>
                    </a:gs>
                    <a:gs pos="0">
                      <a:schemeClr val="accent1"/>
                    </a:gs>
                  </a:gsLst>
                  <a:lin ang="3600000" scaled="false"/>
                </a:gradFill>
                <a:latin typeface="Arial" panose="02080604020202020204" pitchFamily="34" charset="0"/>
                <a:ea typeface="汉仪旗黑-85S" panose="00020600040101010101" pitchFamily="18" charset="-122"/>
              </a:defRPr>
            </a:lvl1pPr>
          </a:lstStyle>
          <a:p>
            <a:pPr marL="0" marR="0" lvl="0"/>
            <a:r>
              <a:rPr lang="zh-CN" altLang="en-US" dirty="0"/>
              <a:t>单击此处编辑母版标题样式</a:t>
            </a:r>
            <a:endParaRPr lang="zh-CN" altLang="en-US" dirty="0"/>
          </a:p>
        </p:txBody>
      </p:sp>
      <p:sp>
        <p:nvSpPr>
          <p:cNvPr id="3" name="日期占位符 2"/>
          <p:cNvSpPr>
            <a:spLocks noGrp="true"/>
          </p:cNvSpPr>
          <p:nvPr>
            <p:ph type="dt" sz="half" idx="10"/>
            <p:custDataLst>
              <p:tags r:id="rId11"/>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custDataLst>
              <p:tags r:id="rId12"/>
            </p:custDataLst>
          </p:nvPr>
        </p:nvSpPr>
        <p:spPr/>
        <p:txBody>
          <a:bodyPr/>
          <a:lstStyle/>
          <a:p>
            <a:endParaRPr lang="zh-CN" altLang="en-US" dirty="0"/>
          </a:p>
        </p:txBody>
      </p:sp>
      <p:sp>
        <p:nvSpPr>
          <p:cNvPr id="5" name="灯片编号占位符 4"/>
          <p:cNvSpPr>
            <a:spLocks noGrp="true"/>
          </p:cNvSpPr>
          <p:nvPr>
            <p:ph type="sldNum" sz="quarter" idx="12"/>
            <p:custDataLst>
              <p:tags r:id="rId13"/>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pic>
        <p:nvPicPr>
          <p:cNvPr id="12" name="图片 11"/>
          <p:cNvPicPr>
            <a:picLocks noChangeAspect="true"/>
          </p:cNvPicPr>
          <p:nvPr userDrawn="true">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4" name="图片 13"/>
          <p:cNvPicPr>
            <a:picLocks noChangeAspect="true"/>
          </p:cNvPicPr>
          <p:nvPr userDrawn="true">
            <p:custDataLst>
              <p:tags r:id="rId4"/>
            </p:custDataLst>
          </p:nvPr>
        </p:nvPicPr>
        <p:blipFill>
          <a:blip r:embed="rId5"/>
          <a:stretch>
            <a:fillRect/>
          </a:stretch>
        </p:blipFill>
        <p:spPr>
          <a:xfrm>
            <a:off x="0" y="20955"/>
            <a:ext cx="12192000" cy="3243580"/>
          </a:xfrm>
          <a:prstGeom prst="rect">
            <a:avLst/>
          </a:prstGeom>
        </p:spPr>
      </p:pic>
      <p:sp>
        <p:nvSpPr>
          <p:cNvPr id="8" name="矩形 7"/>
          <p:cNvSpPr/>
          <p:nvPr userDrawn="true">
            <p:custDataLst>
              <p:tags r:id="rId6"/>
            </p:custDataLst>
          </p:nvPr>
        </p:nvSpPr>
        <p:spPr>
          <a:xfrm>
            <a:off x="292735" y="304165"/>
            <a:ext cx="11606530" cy="6249670"/>
          </a:xfrm>
          <a:prstGeom prst="rect">
            <a:avLst/>
          </a:prstGeom>
          <a:solidFill>
            <a:schemeClr val="tx2">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pic>
        <p:nvPicPr>
          <p:cNvPr id="16" name="图片 15"/>
          <p:cNvPicPr>
            <a:picLocks noChangeAspect="true"/>
          </p:cNvPicPr>
          <p:nvPr userDrawn="true">
            <p:custDataLst>
              <p:tags r:id="rId7"/>
            </p:custDataLst>
          </p:nvPr>
        </p:nvPicPr>
        <p:blipFill>
          <a:blip r:embed="rId8"/>
          <a:stretch>
            <a:fillRect/>
          </a:stretch>
        </p:blipFill>
        <p:spPr>
          <a:xfrm>
            <a:off x="250825" y="161925"/>
            <a:ext cx="1030605" cy="895985"/>
          </a:xfrm>
          <a:prstGeom prst="rect">
            <a:avLst/>
          </a:prstGeom>
        </p:spPr>
      </p:pic>
      <p:pic>
        <p:nvPicPr>
          <p:cNvPr id="17" name="图片 16"/>
          <p:cNvPicPr>
            <a:picLocks noChangeAspect="true"/>
          </p:cNvPicPr>
          <p:nvPr userDrawn="true">
            <p:custDataLst>
              <p:tags r:id="rId9"/>
            </p:custDataLst>
          </p:nvPr>
        </p:nvPicPr>
        <p:blipFill>
          <a:blip r:embed="rId10"/>
          <a:stretch>
            <a:fillRect/>
          </a:stretch>
        </p:blipFill>
        <p:spPr>
          <a:xfrm flipH="true">
            <a:off x="11516995" y="6105525"/>
            <a:ext cx="628015" cy="603250"/>
          </a:xfrm>
          <a:prstGeom prst="rect">
            <a:avLst/>
          </a:prstGeom>
        </p:spPr>
      </p:pic>
      <p:sp>
        <p:nvSpPr>
          <p:cNvPr id="2" name="标题 1"/>
          <p:cNvSpPr>
            <a:spLocks noGrp="true"/>
          </p:cNvSpPr>
          <p:nvPr>
            <p:ph type="title" hasCustomPrompt="true"/>
            <p:custDataLst>
              <p:tags r:id="rId11"/>
            </p:custDataLst>
          </p:nvPr>
        </p:nvSpPr>
        <p:spPr>
          <a:xfrm>
            <a:off x="1281600" y="1249200"/>
            <a:ext cx="9626400" cy="723600"/>
          </a:xfrm>
        </p:spPr>
        <p:txBody>
          <a:bodyPr anchor="ctr">
            <a:normAutofit/>
          </a:bodyPr>
          <a:lstStyle>
            <a:lvl1pPr>
              <a:defRPr sz="3200" u="none" strike="noStrike" kern="1200" cap="none" spc="-200" normalizeH="0" baseline="0">
                <a:gradFill>
                  <a:gsLst>
                    <a:gs pos="100000">
                      <a:schemeClr val="accent6"/>
                    </a:gs>
                    <a:gs pos="0">
                      <a:schemeClr val="accent1"/>
                    </a:gs>
                  </a:gsLst>
                  <a:lin ang="3600000" scaled="false"/>
                </a:gradFill>
                <a:latin typeface="Arial" panose="0208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true"/>
          </p:cNvSpPr>
          <p:nvPr>
            <p:ph sz="quarter" idx="13"/>
            <p:custDataLst>
              <p:tags r:id="rId12"/>
            </p:custDataLst>
          </p:nvPr>
        </p:nvSpPr>
        <p:spPr>
          <a:xfrm>
            <a:off x="1281113" y="2163600"/>
            <a:ext cx="9626600" cy="3445200"/>
          </a:xfrm>
        </p:spPr>
        <p:txBody>
          <a:bodyPr>
            <a:normAutofit/>
          </a:bodyPr>
          <a:lstStyle>
            <a:lvl1pPr>
              <a:defRPr u="none" strike="noStrike" kern="1200" cap="none" spc="-200" normalizeH="0" baseline="0">
                <a:solidFill>
                  <a:schemeClr val="bg1"/>
                </a:solidFill>
                <a:latin typeface="Arial" panose="02080604020202020204" pitchFamily="34" charset="0"/>
                <a:ea typeface="微软雅黑" panose="020B0503020204020204" charset="-122"/>
              </a:defRPr>
            </a:lvl1pPr>
            <a:lvl2pPr>
              <a:defRPr u="none" strike="noStrike" kern="1200" cap="none" spc="-200" normalizeH="0" baseline="0">
                <a:solidFill>
                  <a:schemeClr val="bg1"/>
                </a:solidFill>
                <a:latin typeface="Arial" panose="02080604020202020204" pitchFamily="34" charset="0"/>
                <a:ea typeface="微软雅黑" panose="020B0503020204020204" charset="-122"/>
              </a:defRPr>
            </a:lvl2pPr>
            <a:lvl3pPr>
              <a:defRPr u="none" strike="noStrike" kern="1200" cap="none" spc="-200" normalizeH="0" baseline="0">
                <a:solidFill>
                  <a:schemeClr val="bg1"/>
                </a:solidFill>
                <a:latin typeface="Arial" panose="02080604020202020204" pitchFamily="34" charset="0"/>
                <a:ea typeface="微软雅黑" panose="020B0503020204020204" charset="-122"/>
              </a:defRPr>
            </a:lvl3pPr>
            <a:lvl4pPr>
              <a:defRPr u="none" strike="noStrike" kern="1200" cap="none" spc="-200" normalizeH="0" baseline="0">
                <a:solidFill>
                  <a:schemeClr val="bg1"/>
                </a:solidFill>
                <a:latin typeface="Arial" panose="02080604020202020204" pitchFamily="34" charset="0"/>
                <a:ea typeface="微软雅黑" panose="020B0503020204020204" charset="-122"/>
              </a:defRPr>
            </a:lvl4pPr>
            <a:lvl5pPr>
              <a:defRPr u="none" strike="noStrike" kern="1200" cap="none" spc="-200" normalizeH="0" baseline="0">
                <a:solidFill>
                  <a:schemeClr val="bg1"/>
                </a:solidFill>
                <a:latin typeface="Arial" panose="0208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true"/>
          </p:cNvSpPr>
          <p:nvPr>
            <p:ph type="dt" sz="half" idx="10"/>
            <p:custDataLst>
              <p:tags r:id="rId1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custDataLst>
              <p:tags r:id="rId14"/>
            </p:custDataLst>
          </p:nvPr>
        </p:nvSpPr>
        <p:spPr/>
        <p:txBody>
          <a:bodyPr/>
          <a:lstStyle/>
          <a:p>
            <a:endParaRPr lang="zh-CN" altLang="en-US" dirty="0"/>
          </a:p>
        </p:txBody>
      </p:sp>
      <p:sp>
        <p:nvSpPr>
          <p:cNvPr id="5" name="灯片编号占位符 4"/>
          <p:cNvSpPr>
            <a:spLocks noGrp="true"/>
          </p:cNvSpPr>
          <p:nvPr>
            <p:ph type="sldNum" sz="quarter" idx="12"/>
            <p:custDataLst>
              <p:tags r:id="rId15"/>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pic>
        <p:nvPicPr>
          <p:cNvPr id="13" name="图片 12"/>
          <p:cNvPicPr>
            <a:picLocks noChangeAspect="true"/>
          </p:cNvPicPr>
          <p:nvPr userDrawn="true">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4" name="图片 13"/>
          <p:cNvPicPr>
            <a:picLocks noChangeAspect="true"/>
          </p:cNvPicPr>
          <p:nvPr userDrawn="true">
            <p:custDataLst>
              <p:tags r:id="rId4"/>
            </p:custDataLst>
          </p:nvPr>
        </p:nvPicPr>
        <p:blipFill>
          <a:blip r:embed="rId5"/>
          <a:stretch>
            <a:fillRect/>
          </a:stretch>
        </p:blipFill>
        <p:spPr>
          <a:xfrm>
            <a:off x="10917555" y="5678805"/>
            <a:ext cx="1274445" cy="987425"/>
          </a:xfrm>
          <a:prstGeom prst="rect">
            <a:avLst/>
          </a:prstGeom>
        </p:spPr>
      </p:pic>
      <p:pic>
        <p:nvPicPr>
          <p:cNvPr id="15" name="图片 14"/>
          <p:cNvPicPr>
            <a:picLocks noChangeAspect="true"/>
          </p:cNvPicPr>
          <p:nvPr userDrawn="true">
            <p:custDataLst>
              <p:tags r:id="rId6"/>
            </p:custDataLst>
          </p:nvPr>
        </p:nvPicPr>
        <p:blipFill>
          <a:blip r:embed="rId7"/>
          <a:stretch>
            <a:fillRect/>
          </a:stretch>
        </p:blipFill>
        <p:spPr>
          <a:xfrm>
            <a:off x="0" y="20955"/>
            <a:ext cx="12192000" cy="3243580"/>
          </a:xfrm>
          <a:prstGeom prst="rect">
            <a:avLst/>
          </a:prstGeom>
        </p:spPr>
      </p:pic>
      <p:sp>
        <p:nvSpPr>
          <p:cNvPr id="8" name="矩形 7"/>
          <p:cNvSpPr/>
          <p:nvPr userDrawn="true">
            <p:custDataLst>
              <p:tags r:id="rId8"/>
            </p:custDataLst>
          </p:nvPr>
        </p:nvSpPr>
        <p:spPr>
          <a:xfrm>
            <a:off x="0" y="0"/>
            <a:ext cx="4823460" cy="6866255"/>
          </a:xfrm>
          <a:prstGeom prst="rect">
            <a:avLst/>
          </a:prstGeom>
          <a:solidFill>
            <a:schemeClr val="tx2">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pic>
        <p:nvPicPr>
          <p:cNvPr id="10" name="图片 9"/>
          <p:cNvPicPr>
            <a:picLocks noChangeAspect="true"/>
          </p:cNvPicPr>
          <p:nvPr userDrawn="true">
            <p:custDataLst>
              <p:tags r:id="rId9"/>
            </p:custDataLst>
          </p:nvPr>
        </p:nvPicPr>
        <p:blipFill>
          <a:blip r:embed="rId10"/>
          <a:stretch>
            <a:fillRect/>
          </a:stretch>
        </p:blipFill>
        <p:spPr>
          <a:xfrm>
            <a:off x="214242" y="234798"/>
            <a:ext cx="665500" cy="578571"/>
          </a:xfrm>
          <a:prstGeom prst="rect">
            <a:avLst/>
          </a:prstGeom>
        </p:spPr>
      </p:pic>
      <p:sp>
        <p:nvSpPr>
          <p:cNvPr id="2" name="标题 1"/>
          <p:cNvSpPr>
            <a:spLocks noGrp="true"/>
          </p:cNvSpPr>
          <p:nvPr>
            <p:ph type="title" hasCustomPrompt="true"/>
            <p:custDataLst>
              <p:tags r:id="rId11"/>
            </p:custDataLst>
          </p:nvPr>
        </p:nvSpPr>
        <p:spPr>
          <a:xfrm>
            <a:off x="583200" y="770400"/>
            <a:ext cx="3960000" cy="882000"/>
          </a:xfrm>
        </p:spPr>
        <p:txBody>
          <a:bodyPr anchor="ctr">
            <a:normAutofit/>
          </a:bodyPr>
          <a:lstStyle>
            <a:lvl1pPr>
              <a:defRPr sz="3600" u="none" strike="noStrike" kern="1200" cap="none" spc="200" normalizeH="0" baseline="0">
                <a:gradFill>
                  <a:gsLst>
                    <a:gs pos="100000">
                      <a:schemeClr val="accent6"/>
                    </a:gs>
                    <a:gs pos="0">
                      <a:schemeClr val="accent1"/>
                    </a:gs>
                  </a:gsLst>
                  <a:lin ang="3600000" scaled="false"/>
                </a:gradFill>
                <a:latin typeface="Arial" panose="0208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true"/>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custDataLst>
              <p:tags r:id="rId13"/>
            </p:custDataLst>
          </p:nvPr>
        </p:nvSpPr>
        <p:spPr/>
        <p:txBody>
          <a:bodyPr/>
          <a:lstStyle/>
          <a:p>
            <a:endParaRPr lang="zh-CN" altLang="en-US" dirty="0"/>
          </a:p>
        </p:txBody>
      </p:sp>
      <p:sp>
        <p:nvSpPr>
          <p:cNvPr id="5" name="灯片编号占位符 4"/>
          <p:cNvSpPr>
            <a:spLocks noGrp="true"/>
          </p:cNvSpPr>
          <p:nvPr>
            <p:ph type="sldNum" sz="quarter" idx="12"/>
            <p:custDataLst>
              <p:tags r:id="rId14"/>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true"/>
          </p:cNvSpPr>
          <p:nvPr>
            <p:ph type="body" sz="quarter" idx="13"/>
            <p:custDataLst>
              <p:tags r:id="rId15"/>
            </p:custDataLst>
          </p:nvPr>
        </p:nvSpPr>
        <p:spPr>
          <a:xfrm>
            <a:off x="586800" y="1764000"/>
            <a:ext cx="3956400" cy="4093200"/>
          </a:xfrm>
        </p:spPr>
        <p:txBody>
          <a:bodyPr>
            <a:normAutofit/>
          </a:bodyPr>
          <a:lstStyle>
            <a:lvl1pPr>
              <a:defRPr u="none" strike="noStrike" kern="1200" cap="none" spc="200" normalizeH="0" baseline="0">
                <a:solidFill>
                  <a:schemeClr val="bg1"/>
                </a:solidFill>
                <a:latin typeface="Arial" panose="02080604020202020204" pitchFamily="34" charset="0"/>
                <a:ea typeface="微软雅黑" panose="020B0503020204020204" charset="-122"/>
              </a:defRPr>
            </a:lvl1pPr>
            <a:lvl2pPr>
              <a:defRPr u="none" strike="noStrike" kern="1200" cap="none" spc="200" normalizeH="0" baseline="0">
                <a:solidFill>
                  <a:schemeClr val="bg1"/>
                </a:solidFill>
                <a:latin typeface="Arial" panose="02080604020202020204" pitchFamily="34" charset="0"/>
                <a:ea typeface="微软雅黑" panose="020B0503020204020204" charset="-122"/>
              </a:defRPr>
            </a:lvl2pPr>
            <a:lvl3pPr>
              <a:defRPr u="none" strike="noStrike" kern="1200" cap="none" spc="200" normalizeH="0" baseline="0">
                <a:solidFill>
                  <a:schemeClr val="bg1"/>
                </a:solidFill>
                <a:latin typeface="Arial" panose="02080604020202020204" pitchFamily="34" charset="0"/>
                <a:ea typeface="微软雅黑" panose="020B0503020204020204" charset="-122"/>
              </a:defRPr>
            </a:lvl3pPr>
            <a:lvl4pPr>
              <a:defRPr u="none" strike="noStrike" kern="1200" cap="none" spc="200" normalizeH="0" baseline="0">
                <a:solidFill>
                  <a:schemeClr val="bg1"/>
                </a:solidFill>
                <a:latin typeface="Arial" panose="02080604020202020204" pitchFamily="34" charset="0"/>
                <a:ea typeface="微软雅黑" panose="020B0503020204020204" charset="-122"/>
              </a:defRPr>
            </a:lvl4pPr>
            <a:lvl5pPr>
              <a:defRPr u="none" strike="noStrike" kern="1200" cap="none" spc="200" normalizeH="0" baseline="0">
                <a:solidFill>
                  <a:schemeClr val="bg1"/>
                </a:solidFill>
                <a:latin typeface="Arial" panose="0208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true"/>
          </p:cNvSpPr>
          <p:nvPr>
            <p:ph sz="quarter" idx="14"/>
            <p:custDataLst>
              <p:tags r:id="rId16"/>
            </p:custDataLst>
          </p:nvPr>
        </p:nvSpPr>
        <p:spPr>
          <a:xfrm>
            <a:off x="5101200" y="769938"/>
            <a:ext cx="6480000" cy="5087937"/>
          </a:xfrm>
        </p:spPr>
        <p:txBody>
          <a:bodyPr>
            <a:normAutofit/>
          </a:bodyPr>
          <a:lstStyle>
            <a:lvl1pPr>
              <a:defRPr u="none" strike="noStrike" kern="1200" cap="none" spc="200" normalizeH="0" baseline="0">
                <a:solidFill>
                  <a:schemeClr val="bg1"/>
                </a:solidFill>
                <a:latin typeface="Arial" panose="02080604020202020204" pitchFamily="34" charset="0"/>
                <a:ea typeface="微软雅黑" panose="020B0503020204020204" charset="-122"/>
              </a:defRPr>
            </a:lvl1pPr>
            <a:lvl2pPr>
              <a:defRPr u="none" strike="noStrike" kern="1200" cap="none" spc="200" normalizeH="0" baseline="0">
                <a:solidFill>
                  <a:schemeClr val="bg1"/>
                </a:solidFill>
                <a:latin typeface="Arial" panose="02080604020202020204" pitchFamily="34" charset="0"/>
                <a:ea typeface="微软雅黑" panose="020B0503020204020204" charset="-122"/>
              </a:defRPr>
            </a:lvl2pPr>
            <a:lvl3pPr>
              <a:defRPr u="none" strike="noStrike" kern="1200" cap="none" spc="200" normalizeH="0" baseline="0">
                <a:solidFill>
                  <a:schemeClr val="bg1"/>
                </a:solidFill>
                <a:latin typeface="Arial" panose="02080604020202020204" pitchFamily="34" charset="0"/>
                <a:ea typeface="微软雅黑" panose="020B0503020204020204" charset="-122"/>
              </a:defRPr>
            </a:lvl3pPr>
            <a:lvl4pPr>
              <a:defRPr u="none" strike="noStrike" kern="1200" cap="none" spc="200" normalizeH="0" baseline="0">
                <a:solidFill>
                  <a:schemeClr val="bg1"/>
                </a:solidFill>
                <a:latin typeface="Arial" panose="02080604020202020204" pitchFamily="34" charset="0"/>
                <a:ea typeface="微软雅黑" panose="020B0503020204020204" charset="-122"/>
              </a:defRPr>
            </a:lvl4pPr>
            <a:lvl5pPr>
              <a:defRPr u="none" strike="noStrike" kern="1200" cap="none" spc="200" normalizeH="0" baseline="0">
                <a:solidFill>
                  <a:schemeClr val="bg1"/>
                </a:solidFill>
                <a:latin typeface="Arial" panose="0208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pic>
        <p:nvPicPr>
          <p:cNvPr id="17" name="图片 16"/>
          <p:cNvPicPr>
            <a:picLocks noChangeAspect="true"/>
          </p:cNvPicPr>
          <p:nvPr userDrawn="true">
            <p:custDataLst>
              <p:tags r:id="rId17"/>
            </p:custDataLst>
          </p:nvPr>
        </p:nvPicPr>
        <p:blipFill>
          <a:blip r:embed="rId18"/>
          <a:stretch>
            <a:fillRect/>
          </a:stretch>
        </p:blipFill>
        <p:spPr>
          <a:xfrm>
            <a:off x="167334" y="219524"/>
            <a:ext cx="712408" cy="619352"/>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pic>
        <p:nvPicPr>
          <p:cNvPr id="14" name="图片 13"/>
          <p:cNvPicPr>
            <a:picLocks noChangeAspect="true"/>
          </p:cNvPicPr>
          <p:nvPr userDrawn="true">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5" name="图片 14"/>
          <p:cNvPicPr>
            <a:picLocks noChangeAspect="true"/>
          </p:cNvPicPr>
          <p:nvPr userDrawn="true">
            <p:custDataLst>
              <p:tags r:id="rId4"/>
            </p:custDataLst>
          </p:nvPr>
        </p:nvPicPr>
        <p:blipFill>
          <a:blip r:embed="rId5"/>
          <a:stretch>
            <a:fillRect/>
          </a:stretch>
        </p:blipFill>
        <p:spPr>
          <a:xfrm>
            <a:off x="10917555" y="5678805"/>
            <a:ext cx="1274445" cy="987425"/>
          </a:xfrm>
          <a:prstGeom prst="rect">
            <a:avLst/>
          </a:prstGeom>
        </p:spPr>
      </p:pic>
      <p:pic>
        <p:nvPicPr>
          <p:cNvPr id="16" name="图片 15"/>
          <p:cNvPicPr>
            <a:picLocks noChangeAspect="true"/>
          </p:cNvPicPr>
          <p:nvPr userDrawn="true">
            <p:custDataLst>
              <p:tags r:id="rId6"/>
            </p:custDataLst>
          </p:nvPr>
        </p:nvPicPr>
        <p:blipFill>
          <a:blip r:embed="rId7"/>
          <a:stretch>
            <a:fillRect/>
          </a:stretch>
        </p:blipFill>
        <p:spPr>
          <a:xfrm>
            <a:off x="0" y="20955"/>
            <a:ext cx="12192000" cy="3243580"/>
          </a:xfrm>
          <a:prstGeom prst="rect">
            <a:avLst/>
          </a:prstGeom>
        </p:spPr>
      </p:pic>
      <p:sp>
        <p:nvSpPr>
          <p:cNvPr id="10" name="矩形 9"/>
          <p:cNvSpPr/>
          <p:nvPr userDrawn="true">
            <p:custDataLst>
              <p:tags r:id="rId8"/>
            </p:custDataLst>
          </p:nvPr>
        </p:nvSpPr>
        <p:spPr>
          <a:xfrm>
            <a:off x="0" y="0"/>
            <a:ext cx="12192000" cy="2664000"/>
          </a:xfrm>
          <a:prstGeom prst="rect">
            <a:avLst/>
          </a:prstGeom>
          <a:solidFill>
            <a:schemeClr val="tx2">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pic>
        <p:nvPicPr>
          <p:cNvPr id="20" name="图片 19"/>
          <p:cNvPicPr>
            <a:picLocks noChangeAspect="true"/>
          </p:cNvPicPr>
          <p:nvPr userDrawn="true">
            <p:custDataLst>
              <p:tags r:id="rId9"/>
            </p:custDataLst>
          </p:nvPr>
        </p:nvPicPr>
        <p:blipFill>
          <a:blip r:embed="rId10"/>
          <a:stretch>
            <a:fillRect/>
          </a:stretch>
        </p:blipFill>
        <p:spPr>
          <a:xfrm>
            <a:off x="167334" y="219524"/>
            <a:ext cx="712408" cy="619352"/>
          </a:xfrm>
          <a:prstGeom prst="rect">
            <a:avLst/>
          </a:prstGeom>
        </p:spPr>
      </p:pic>
      <p:sp>
        <p:nvSpPr>
          <p:cNvPr id="2" name="标题 1"/>
          <p:cNvSpPr>
            <a:spLocks noGrp="true"/>
          </p:cNvSpPr>
          <p:nvPr>
            <p:ph type="title"/>
            <p:custDataLst>
              <p:tags r:id="rId11"/>
            </p:custDataLst>
          </p:nvPr>
        </p:nvSpPr>
        <p:spPr>
          <a:xfrm>
            <a:off x="612000" y="781200"/>
            <a:ext cx="10976400" cy="626400"/>
          </a:xfrm>
        </p:spPr>
        <p:txBody>
          <a:bodyPr anchor="ctr">
            <a:normAutofit/>
          </a:bodyPr>
          <a:lstStyle>
            <a:lvl1pPr algn="ctr">
              <a:defRPr sz="3600" u="none" strike="noStrike" kern="1200" cap="none" spc="200" normalizeH="0" baseline="0">
                <a:gradFill>
                  <a:gsLst>
                    <a:gs pos="100000">
                      <a:schemeClr val="accent6"/>
                    </a:gs>
                    <a:gs pos="0">
                      <a:schemeClr val="accent1"/>
                    </a:gs>
                  </a:gsLst>
                  <a:lin ang="3600000" scaled="false"/>
                </a:gradFill>
                <a:latin typeface="Arial" panose="0208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true"/>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custDataLst>
              <p:tags r:id="rId13"/>
            </p:custDataLst>
          </p:nvPr>
        </p:nvSpPr>
        <p:spPr/>
        <p:txBody>
          <a:bodyPr/>
          <a:lstStyle/>
          <a:p>
            <a:endParaRPr lang="zh-CN" altLang="en-US" dirty="0"/>
          </a:p>
        </p:txBody>
      </p:sp>
      <p:sp>
        <p:nvSpPr>
          <p:cNvPr id="5" name="灯片编号占位符 4"/>
          <p:cNvSpPr>
            <a:spLocks noGrp="true"/>
          </p:cNvSpPr>
          <p:nvPr>
            <p:ph type="sldNum" sz="quarter" idx="12"/>
            <p:custDataLst>
              <p:tags r:id="rId14"/>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true"/>
          </p:cNvSpPr>
          <p:nvPr>
            <p:ph type="body" sz="quarter" idx="13"/>
            <p:custDataLst>
              <p:tags r:id="rId15"/>
            </p:custDataLst>
          </p:nvPr>
        </p:nvSpPr>
        <p:spPr>
          <a:xfrm>
            <a:off x="612000" y="1659600"/>
            <a:ext cx="10975975" cy="828000"/>
          </a:xfrm>
        </p:spPr>
        <p:txBody>
          <a:bodyPr>
            <a:normAutofit/>
          </a:bodyPr>
          <a:lstStyle>
            <a:lvl1pPr algn="ctr">
              <a:defRPr u="none" strike="noStrike" kern="1200" cap="none" spc="200" normalizeH="0" baseline="0">
                <a:solidFill>
                  <a:schemeClr val="bg1"/>
                </a:solidFill>
                <a:latin typeface="Arial" panose="0208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true"/>
          </p:cNvSpPr>
          <p:nvPr>
            <p:ph sz="quarter" idx="14"/>
            <p:custDataLst>
              <p:tags r:id="rId16"/>
            </p:custDataLst>
          </p:nvPr>
        </p:nvSpPr>
        <p:spPr>
          <a:xfrm>
            <a:off x="612775" y="2808000"/>
            <a:ext cx="10965600" cy="3430800"/>
          </a:xfrm>
        </p:spPr>
        <p:txBody>
          <a:bodyPr>
            <a:normAutofit/>
          </a:bodyPr>
          <a:lstStyle>
            <a:lvl1pPr>
              <a:defRPr u="none" strike="noStrike" kern="1200" cap="none" spc="200" normalizeH="0" baseline="0">
                <a:solidFill>
                  <a:schemeClr val="bg1"/>
                </a:solidFill>
                <a:latin typeface="Arial" panose="02080604020202020204" pitchFamily="34" charset="0"/>
                <a:ea typeface="微软雅黑" panose="020B0503020204020204" charset="-122"/>
              </a:defRPr>
            </a:lvl1pPr>
            <a:lvl2pPr>
              <a:defRPr u="none" strike="noStrike" kern="1200" cap="none" spc="200" normalizeH="0" baseline="0">
                <a:solidFill>
                  <a:schemeClr val="bg1"/>
                </a:solidFill>
                <a:latin typeface="Arial" panose="02080604020202020204" pitchFamily="34" charset="0"/>
                <a:ea typeface="微软雅黑" panose="020B0503020204020204" charset="-122"/>
              </a:defRPr>
            </a:lvl2pPr>
            <a:lvl3pPr>
              <a:defRPr u="none" strike="noStrike" kern="1200" cap="none" spc="200" normalizeH="0" baseline="0">
                <a:solidFill>
                  <a:schemeClr val="bg1"/>
                </a:solidFill>
                <a:latin typeface="Arial" panose="02080604020202020204" pitchFamily="34" charset="0"/>
                <a:ea typeface="微软雅黑" panose="020B0503020204020204" charset="-122"/>
              </a:defRPr>
            </a:lvl3pPr>
            <a:lvl4pPr>
              <a:defRPr u="none" strike="noStrike" kern="1200" cap="none" spc="200" normalizeH="0" baseline="0">
                <a:solidFill>
                  <a:schemeClr val="bg1"/>
                </a:solidFill>
                <a:latin typeface="Arial" panose="02080604020202020204" pitchFamily="34" charset="0"/>
                <a:ea typeface="微软雅黑" panose="020B0503020204020204" charset="-122"/>
              </a:defRPr>
            </a:lvl4pPr>
            <a:lvl5pPr>
              <a:defRPr u="none" strike="noStrike" kern="1200" cap="none" spc="200" normalizeH="0" baseline="0">
                <a:solidFill>
                  <a:schemeClr val="bg1"/>
                </a:solidFill>
                <a:latin typeface="Arial" panose="0208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pic>
        <p:nvPicPr>
          <p:cNvPr id="13" name="图片 12"/>
          <p:cNvPicPr>
            <a:picLocks noChangeAspect="true"/>
          </p:cNvPicPr>
          <p:nvPr userDrawn="true">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5" name="图片 14"/>
          <p:cNvPicPr>
            <a:picLocks noChangeAspect="true"/>
          </p:cNvPicPr>
          <p:nvPr userDrawn="true">
            <p:custDataLst>
              <p:tags r:id="rId4"/>
            </p:custDataLst>
          </p:nvPr>
        </p:nvPicPr>
        <p:blipFill>
          <a:blip r:embed="rId5"/>
          <a:stretch>
            <a:fillRect/>
          </a:stretch>
        </p:blipFill>
        <p:spPr>
          <a:xfrm>
            <a:off x="0" y="20955"/>
            <a:ext cx="12192000" cy="3243580"/>
          </a:xfrm>
          <a:prstGeom prst="rect">
            <a:avLst/>
          </a:prstGeom>
        </p:spPr>
      </p:pic>
      <p:pic>
        <p:nvPicPr>
          <p:cNvPr id="19" name="图片 18"/>
          <p:cNvPicPr>
            <a:picLocks noChangeAspect="true"/>
          </p:cNvPicPr>
          <p:nvPr userDrawn="true">
            <p:custDataLst>
              <p:tags r:id="rId6"/>
            </p:custDataLst>
          </p:nvPr>
        </p:nvPicPr>
        <p:blipFill>
          <a:blip r:embed="rId7"/>
          <a:stretch>
            <a:fillRect/>
          </a:stretch>
        </p:blipFill>
        <p:spPr>
          <a:xfrm>
            <a:off x="167334" y="219524"/>
            <a:ext cx="712408" cy="619352"/>
          </a:xfrm>
          <a:prstGeom prst="rect">
            <a:avLst/>
          </a:prstGeom>
        </p:spPr>
      </p:pic>
      <p:sp>
        <p:nvSpPr>
          <p:cNvPr id="8" name="矩形 7"/>
          <p:cNvSpPr/>
          <p:nvPr userDrawn="true">
            <p:custDataLst>
              <p:tags r:id="rId8"/>
            </p:custDataLst>
          </p:nvPr>
        </p:nvSpPr>
        <p:spPr>
          <a:xfrm>
            <a:off x="-3000" y="5029201"/>
            <a:ext cx="12192000" cy="1828799"/>
          </a:xfrm>
          <a:prstGeom prst="rect">
            <a:avLst/>
          </a:prstGeom>
          <a:solidFill>
            <a:schemeClr val="tx2">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pic>
        <p:nvPicPr>
          <p:cNvPr id="18" name="图片 17"/>
          <p:cNvPicPr>
            <a:picLocks noChangeAspect="true"/>
          </p:cNvPicPr>
          <p:nvPr userDrawn="true">
            <p:custDataLst>
              <p:tags r:id="rId9"/>
            </p:custDataLst>
          </p:nvPr>
        </p:nvPicPr>
        <p:blipFill>
          <a:blip r:embed="rId10"/>
          <a:stretch>
            <a:fillRect/>
          </a:stretch>
        </p:blipFill>
        <p:spPr>
          <a:xfrm flipH="true">
            <a:off x="11405449" y="6003002"/>
            <a:ext cx="628015" cy="603250"/>
          </a:xfrm>
          <a:prstGeom prst="rect">
            <a:avLst/>
          </a:prstGeom>
        </p:spPr>
      </p:pic>
      <p:sp>
        <p:nvSpPr>
          <p:cNvPr id="2" name="标题 1"/>
          <p:cNvSpPr>
            <a:spLocks noGrp="true"/>
          </p:cNvSpPr>
          <p:nvPr>
            <p:ph type="title"/>
            <p:custDataLst>
              <p:tags r:id="rId11"/>
            </p:custDataLst>
          </p:nvPr>
        </p:nvSpPr>
        <p:spPr>
          <a:xfrm>
            <a:off x="604800" y="669600"/>
            <a:ext cx="10976400" cy="565200"/>
          </a:xfrm>
        </p:spPr>
        <p:txBody>
          <a:bodyPr anchor="ctr">
            <a:normAutofit/>
          </a:bodyPr>
          <a:lstStyle>
            <a:lvl1pPr algn="ctr">
              <a:defRPr sz="3200" u="none" strike="noStrike" kern="1200" cap="none" spc="200" normalizeH="0" baseline="0">
                <a:gradFill>
                  <a:gsLst>
                    <a:gs pos="100000">
                      <a:schemeClr val="accent6"/>
                    </a:gs>
                    <a:gs pos="0">
                      <a:schemeClr val="accent1"/>
                    </a:gs>
                  </a:gsLst>
                  <a:lin ang="3600000" scaled="false"/>
                </a:gradFill>
                <a:latin typeface="Arial" panose="0208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true"/>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custDataLst>
              <p:tags r:id="rId13"/>
            </p:custDataLst>
          </p:nvPr>
        </p:nvSpPr>
        <p:spPr/>
        <p:txBody>
          <a:bodyPr/>
          <a:lstStyle/>
          <a:p>
            <a:endParaRPr lang="zh-CN" altLang="en-US" dirty="0"/>
          </a:p>
        </p:txBody>
      </p:sp>
      <p:sp>
        <p:nvSpPr>
          <p:cNvPr id="5" name="灯片编号占位符 4"/>
          <p:cNvSpPr>
            <a:spLocks noGrp="true"/>
          </p:cNvSpPr>
          <p:nvPr>
            <p:ph type="sldNum" sz="quarter" idx="12"/>
            <p:custDataLst>
              <p:tags r:id="rId14"/>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true"/>
          </p:cNvSpPr>
          <p:nvPr>
            <p:ph sz="quarter" idx="13"/>
            <p:custDataLst>
              <p:tags r:id="rId15"/>
            </p:custDataLst>
          </p:nvPr>
        </p:nvSpPr>
        <p:spPr>
          <a:xfrm>
            <a:off x="604837" y="1681200"/>
            <a:ext cx="10990800" cy="3211200"/>
          </a:xfrm>
        </p:spPr>
        <p:txBody>
          <a:bodyPr>
            <a:normAutofit/>
          </a:bodyPr>
          <a:lstStyle>
            <a:lvl1pPr>
              <a:defRPr u="none" strike="noStrike" kern="1200" cap="none" spc="200" normalizeH="0" baseline="0">
                <a:solidFill>
                  <a:schemeClr val="bg1"/>
                </a:solidFill>
                <a:latin typeface="Arial" panose="02080604020202020204" pitchFamily="34" charset="0"/>
                <a:ea typeface="微软雅黑" panose="020B0503020204020204" charset="-122"/>
              </a:defRPr>
            </a:lvl1pPr>
            <a:lvl2pPr>
              <a:defRPr u="none" strike="noStrike" kern="1200" cap="none" spc="200" normalizeH="0" baseline="0">
                <a:solidFill>
                  <a:schemeClr val="bg1"/>
                </a:solidFill>
                <a:latin typeface="Arial" panose="02080604020202020204" pitchFamily="34" charset="0"/>
                <a:ea typeface="微软雅黑" panose="020B0503020204020204" charset="-122"/>
              </a:defRPr>
            </a:lvl2pPr>
            <a:lvl3pPr>
              <a:defRPr u="none" strike="noStrike" kern="1200" cap="none" spc="200" normalizeH="0" baseline="0">
                <a:solidFill>
                  <a:schemeClr val="bg1"/>
                </a:solidFill>
                <a:latin typeface="Arial" panose="02080604020202020204" pitchFamily="34" charset="0"/>
                <a:ea typeface="微软雅黑" panose="020B0503020204020204" charset="-122"/>
              </a:defRPr>
            </a:lvl3pPr>
            <a:lvl4pPr>
              <a:defRPr u="none" strike="noStrike" kern="1200" cap="none" spc="200" normalizeH="0" baseline="0">
                <a:solidFill>
                  <a:schemeClr val="bg1"/>
                </a:solidFill>
                <a:latin typeface="Arial" panose="02080604020202020204" pitchFamily="34" charset="0"/>
                <a:ea typeface="微软雅黑" panose="020B0503020204020204" charset="-122"/>
              </a:defRPr>
            </a:lvl4pPr>
            <a:lvl5pPr>
              <a:defRPr u="none" strike="noStrike" kern="1200" cap="none" spc="200" normalizeH="0" baseline="0">
                <a:solidFill>
                  <a:schemeClr val="bg1"/>
                </a:solidFill>
                <a:latin typeface="Arial" panose="0208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true"/>
          </p:cNvSpPr>
          <p:nvPr>
            <p:ph type="body" sz="quarter" idx="14"/>
            <p:custDataLst>
              <p:tags r:id="rId16"/>
            </p:custDataLst>
          </p:nvPr>
        </p:nvSpPr>
        <p:spPr>
          <a:xfrm>
            <a:off x="594000" y="5180400"/>
            <a:ext cx="11001600" cy="1011600"/>
          </a:xfrm>
        </p:spPr>
        <p:txBody>
          <a:bodyPr>
            <a:normAutofit/>
          </a:bodyPr>
          <a:lstStyle>
            <a:lvl1pPr>
              <a:defRPr u="none" strike="noStrike" kern="1200" cap="none" spc="200" normalizeH="0" baseline="0">
                <a:solidFill>
                  <a:schemeClr val="bg1"/>
                </a:solidFill>
                <a:latin typeface="Arial" panose="0208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pic>
        <p:nvPicPr>
          <p:cNvPr id="16" name="图片 15"/>
          <p:cNvPicPr>
            <a:picLocks noChangeAspect="true"/>
          </p:cNvPicPr>
          <p:nvPr userDrawn="true">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7" name="图片 16"/>
          <p:cNvPicPr>
            <a:picLocks noChangeAspect="true"/>
          </p:cNvPicPr>
          <p:nvPr userDrawn="true">
            <p:custDataLst>
              <p:tags r:id="rId4"/>
            </p:custDataLst>
          </p:nvPr>
        </p:nvPicPr>
        <p:blipFill>
          <a:blip r:embed="rId5"/>
          <a:stretch>
            <a:fillRect/>
          </a:stretch>
        </p:blipFill>
        <p:spPr>
          <a:xfrm>
            <a:off x="10917555" y="5678805"/>
            <a:ext cx="1274445" cy="987425"/>
          </a:xfrm>
          <a:prstGeom prst="rect">
            <a:avLst/>
          </a:prstGeom>
        </p:spPr>
      </p:pic>
      <p:pic>
        <p:nvPicPr>
          <p:cNvPr id="18" name="图片 17"/>
          <p:cNvPicPr>
            <a:picLocks noChangeAspect="true"/>
          </p:cNvPicPr>
          <p:nvPr userDrawn="true">
            <p:custDataLst>
              <p:tags r:id="rId6"/>
            </p:custDataLst>
          </p:nvPr>
        </p:nvPicPr>
        <p:blipFill>
          <a:blip r:embed="rId7"/>
          <a:stretch>
            <a:fillRect/>
          </a:stretch>
        </p:blipFill>
        <p:spPr>
          <a:xfrm>
            <a:off x="0" y="20955"/>
            <a:ext cx="12192000" cy="3243580"/>
          </a:xfrm>
          <a:prstGeom prst="rect">
            <a:avLst/>
          </a:prstGeom>
        </p:spPr>
      </p:pic>
      <p:sp>
        <p:nvSpPr>
          <p:cNvPr id="10" name="矩形 9"/>
          <p:cNvSpPr/>
          <p:nvPr userDrawn="true">
            <p:custDataLst>
              <p:tags r:id="rId8"/>
            </p:custDataLst>
          </p:nvPr>
        </p:nvSpPr>
        <p:spPr>
          <a:xfrm>
            <a:off x="0" y="0"/>
            <a:ext cx="12192000" cy="914400"/>
          </a:xfrm>
          <a:prstGeom prst="rect">
            <a:avLst/>
          </a:prstGeom>
          <a:solidFill>
            <a:schemeClr val="bg2">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true"/>
          </p:cNvSpPr>
          <p:nvPr>
            <p:ph type="title"/>
            <p:custDataLst>
              <p:tags r:id="rId9"/>
            </p:custDataLst>
          </p:nvPr>
        </p:nvSpPr>
        <p:spPr>
          <a:xfrm>
            <a:off x="579600" y="237600"/>
            <a:ext cx="11037600" cy="441964"/>
          </a:xfrm>
        </p:spPr>
        <p:txBody>
          <a:bodyPr>
            <a:normAutofit/>
          </a:bodyPr>
          <a:lstStyle>
            <a:lvl1pPr>
              <a:defRPr u="none" strike="noStrike" kern="1200" cap="none" spc="200" normalizeH="0" baseline="0">
                <a:gradFill>
                  <a:gsLst>
                    <a:gs pos="100000">
                      <a:schemeClr val="accent6"/>
                    </a:gs>
                    <a:gs pos="0">
                      <a:schemeClr val="accent1"/>
                    </a:gs>
                  </a:gsLst>
                  <a:lin ang="3600000" scaled="false"/>
                </a:gradFill>
                <a:latin typeface="Arial" panose="0208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true"/>
          </p:cNvSpPr>
          <p:nvPr>
            <p:ph type="dt" sz="half" idx="10"/>
            <p:custDataLst>
              <p:tags r:id="rId10"/>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custDataLst>
              <p:tags r:id="rId11"/>
            </p:custDataLst>
          </p:nvPr>
        </p:nvSpPr>
        <p:spPr/>
        <p:txBody>
          <a:bodyPr/>
          <a:lstStyle/>
          <a:p>
            <a:endParaRPr lang="zh-CN" altLang="en-US" dirty="0"/>
          </a:p>
        </p:txBody>
      </p:sp>
      <p:sp>
        <p:nvSpPr>
          <p:cNvPr id="5" name="灯片编号占位符 4"/>
          <p:cNvSpPr>
            <a:spLocks noGrp="true"/>
          </p:cNvSpPr>
          <p:nvPr>
            <p:ph type="sldNum" sz="quarter" idx="12"/>
            <p:custDataLst>
              <p:tags r:id="rId12"/>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true"/>
          </p:cNvSpPr>
          <p:nvPr>
            <p:ph sz="quarter" idx="13"/>
            <p:custDataLst>
              <p:tags r:id="rId13"/>
            </p:custDataLst>
          </p:nvPr>
        </p:nvSpPr>
        <p:spPr>
          <a:xfrm>
            <a:off x="579600" y="1663200"/>
            <a:ext cx="5342400" cy="2894400"/>
          </a:xfrm>
        </p:spPr>
        <p:txBody>
          <a:bodyPr>
            <a:normAutofit/>
          </a:bodyPr>
          <a:lstStyle>
            <a:lvl1pPr>
              <a:defRPr u="none" strike="noStrike" kern="1200" cap="none" spc="200" normalizeH="0" baseline="0">
                <a:solidFill>
                  <a:schemeClr val="bg1"/>
                </a:solidFill>
                <a:latin typeface="Arial" panose="02080604020202020204" pitchFamily="34" charset="0"/>
                <a:ea typeface="微软雅黑" panose="020B0503020204020204" charset="-122"/>
              </a:defRPr>
            </a:lvl1pPr>
            <a:lvl2pPr>
              <a:defRPr u="none" strike="noStrike" kern="1200" cap="none" spc="200" normalizeH="0" baseline="0">
                <a:solidFill>
                  <a:schemeClr val="bg1"/>
                </a:solidFill>
                <a:latin typeface="Arial" panose="02080604020202020204" pitchFamily="34" charset="0"/>
                <a:ea typeface="微软雅黑" panose="020B0503020204020204" charset="-122"/>
              </a:defRPr>
            </a:lvl2pPr>
            <a:lvl3pPr>
              <a:defRPr u="none" strike="noStrike" kern="1200" cap="none" spc="200" normalizeH="0" baseline="0">
                <a:solidFill>
                  <a:schemeClr val="bg1"/>
                </a:solidFill>
                <a:latin typeface="Arial" panose="02080604020202020204" pitchFamily="34" charset="0"/>
                <a:ea typeface="微软雅黑" panose="020B0503020204020204" charset="-122"/>
              </a:defRPr>
            </a:lvl3pPr>
            <a:lvl4pPr>
              <a:defRPr u="none" strike="noStrike" kern="1200" cap="none" spc="200" normalizeH="0" baseline="0">
                <a:solidFill>
                  <a:schemeClr val="bg1"/>
                </a:solidFill>
                <a:latin typeface="Arial" panose="02080604020202020204" pitchFamily="34" charset="0"/>
                <a:ea typeface="微软雅黑" panose="020B0503020204020204" charset="-122"/>
              </a:defRPr>
            </a:lvl4pPr>
            <a:lvl5pPr>
              <a:defRPr u="none" strike="noStrike" kern="1200" cap="none" spc="200" normalizeH="0" baseline="0">
                <a:solidFill>
                  <a:schemeClr val="bg1"/>
                </a:solidFill>
                <a:latin typeface="Arial" panose="0208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true"/>
          </p:cNvSpPr>
          <p:nvPr>
            <p:ph sz="quarter" idx="14"/>
            <p:custDataLst>
              <p:tags r:id="rId14"/>
            </p:custDataLst>
          </p:nvPr>
        </p:nvSpPr>
        <p:spPr>
          <a:xfrm>
            <a:off x="6242400" y="1663200"/>
            <a:ext cx="5367600" cy="2894400"/>
          </a:xfrm>
        </p:spPr>
        <p:txBody>
          <a:bodyPr>
            <a:normAutofit/>
          </a:bodyPr>
          <a:lstStyle>
            <a:lvl1pPr>
              <a:defRPr u="none" strike="noStrike" kern="1200" cap="none" spc="200" normalizeH="0" baseline="0">
                <a:solidFill>
                  <a:schemeClr val="bg1"/>
                </a:solidFill>
                <a:latin typeface="Arial" panose="02080604020202020204" pitchFamily="34" charset="0"/>
                <a:ea typeface="微软雅黑" panose="020B0503020204020204" charset="-122"/>
              </a:defRPr>
            </a:lvl1pPr>
            <a:lvl2pPr>
              <a:defRPr u="none" strike="noStrike" kern="1200" cap="none" spc="200" normalizeH="0" baseline="0">
                <a:solidFill>
                  <a:schemeClr val="bg1"/>
                </a:solidFill>
                <a:latin typeface="Arial" panose="02080604020202020204" pitchFamily="34" charset="0"/>
                <a:ea typeface="微软雅黑" panose="020B0503020204020204" charset="-122"/>
              </a:defRPr>
            </a:lvl2pPr>
            <a:lvl3pPr>
              <a:defRPr u="none" strike="noStrike" kern="1200" cap="none" spc="200" normalizeH="0" baseline="0">
                <a:solidFill>
                  <a:schemeClr val="bg1"/>
                </a:solidFill>
                <a:latin typeface="Arial" panose="02080604020202020204" pitchFamily="34" charset="0"/>
                <a:ea typeface="微软雅黑" panose="020B0503020204020204" charset="-122"/>
              </a:defRPr>
            </a:lvl3pPr>
            <a:lvl4pPr>
              <a:defRPr u="none" strike="noStrike" kern="1200" cap="none" spc="200" normalizeH="0" baseline="0">
                <a:solidFill>
                  <a:schemeClr val="bg1"/>
                </a:solidFill>
                <a:latin typeface="Arial" panose="02080604020202020204" pitchFamily="34" charset="0"/>
                <a:ea typeface="微软雅黑" panose="020B0503020204020204" charset="-122"/>
              </a:defRPr>
            </a:lvl4pPr>
            <a:lvl5pPr>
              <a:defRPr u="none" strike="noStrike" kern="1200" cap="none" spc="200" normalizeH="0" baseline="0">
                <a:solidFill>
                  <a:schemeClr val="bg1"/>
                </a:solidFill>
                <a:latin typeface="Arial" panose="0208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true"/>
          </p:cNvSpPr>
          <p:nvPr>
            <p:ph type="body" sz="quarter" idx="15"/>
            <p:custDataLst>
              <p:tags r:id="rId15"/>
            </p:custDataLst>
          </p:nvPr>
        </p:nvSpPr>
        <p:spPr>
          <a:xfrm>
            <a:off x="572400" y="4816800"/>
            <a:ext cx="5342400" cy="781200"/>
          </a:xfrm>
        </p:spPr>
        <p:txBody>
          <a:bodyPr>
            <a:normAutofit/>
          </a:bodyPr>
          <a:lstStyle>
            <a:lvl1pPr>
              <a:defRPr u="none" strike="noStrike" kern="1200" cap="none" spc="200" normalizeH="0" baseline="0">
                <a:solidFill>
                  <a:schemeClr val="bg1"/>
                </a:solidFill>
                <a:latin typeface="Arial" panose="0208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true"/>
          </p:cNvSpPr>
          <p:nvPr>
            <p:ph type="body" sz="quarter" idx="16"/>
            <p:custDataLst>
              <p:tags r:id="rId16"/>
            </p:custDataLst>
          </p:nvPr>
        </p:nvSpPr>
        <p:spPr>
          <a:xfrm>
            <a:off x="6253200" y="4813200"/>
            <a:ext cx="5367600" cy="781200"/>
          </a:xfrm>
        </p:spPr>
        <p:txBody>
          <a:bodyPr>
            <a:normAutofit/>
          </a:bodyPr>
          <a:lstStyle>
            <a:lvl1pPr>
              <a:defRPr u="none" strike="noStrike" kern="1200" cap="none" spc="200" normalizeH="0" baseline="0">
                <a:solidFill>
                  <a:schemeClr val="bg1"/>
                </a:solidFill>
                <a:latin typeface="Arial" panose="0208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pic>
        <p:nvPicPr>
          <p:cNvPr id="12" name="图片 11"/>
          <p:cNvPicPr>
            <a:picLocks noChangeAspect="true"/>
          </p:cNvPicPr>
          <p:nvPr userDrawn="true">
            <p:custDataLst>
              <p:tags r:id="rId2"/>
            </p:custDataLst>
          </p:nvPr>
        </p:nvPicPr>
        <p:blipFill>
          <a:blip r:embed="rId3">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4" name="图片 13"/>
          <p:cNvPicPr>
            <a:picLocks noChangeAspect="true"/>
          </p:cNvPicPr>
          <p:nvPr userDrawn="true">
            <p:custDataLst>
              <p:tags r:id="rId4"/>
            </p:custDataLst>
          </p:nvPr>
        </p:nvPicPr>
        <p:blipFill>
          <a:blip r:embed="rId5"/>
          <a:stretch>
            <a:fillRect/>
          </a:stretch>
        </p:blipFill>
        <p:spPr>
          <a:xfrm>
            <a:off x="0" y="20955"/>
            <a:ext cx="12192000" cy="3243580"/>
          </a:xfrm>
          <a:prstGeom prst="rect">
            <a:avLst/>
          </a:prstGeom>
        </p:spPr>
      </p:pic>
      <p:pic>
        <p:nvPicPr>
          <p:cNvPr id="17" name="图片 16"/>
          <p:cNvPicPr>
            <a:picLocks noChangeAspect="true"/>
          </p:cNvPicPr>
          <p:nvPr userDrawn="true">
            <p:custDataLst>
              <p:tags r:id="rId6"/>
            </p:custDataLst>
          </p:nvPr>
        </p:nvPicPr>
        <p:blipFill>
          <a:blip r:embed="rId7"/>
          <a:stretch>
            <a:fillRect/>
          </a:stretch>
        </p:blipFill>
        <p:spPr>
          <a:xfrm>
            <a:off x="4363720" y="5507355"/>
            <a:ext cx="716915" cy="688340"/>
          </a:xfrm>
          <a:prstGeom prst="rect">
            <a:avLst/>
          </a:prstGeom>
        </p:spPr>
      </p:pic>
      <p:pic>
        <p:nvPicPr>
          <p:cNvPr id="18" name="图片 17"/>
          <p:cNvPicPr>
            <a:picLocks noChangeAspect="true"/>
          </p:cNvPicPr>
          <p:nvPr userDrawn="true">
            <p:custDataLst>
              <p:tags r:id="rId8"/>
            </p:custDataLst>
          </p:nvPr>
        </p:nvPicPr>
        <p:blipFill>
          <a:blip r:embed="rId9">
            <a:duotone>
              <a:prstClr val="black"/>
              <a:srgbClr val="B5DEF5">
                <a:tint val="45000"/>
                <a:satMod val="400000"/>
              </a:srgbClr>
            </a:duotone>
          </a:blip>
          <a:stretch>
            <a:fillRect/>
          </a:stretch>
        </p:blipFill>
        <p:spPr>
          <a:xfrm rot="18931576">
            <a:off x="8560435" y="287655"/>
            <a:ext cx="478155" cy="459105"/>
          </a:xfrm>
          <a:prstGeom prst="rect">
            <a:avLst/>
          </a:prstGeom>
        </p:spPr>
      </p:pic>
      <p:sp>
        <p:nvSpPr>
          <p:cNvPr id="10" name="矩形 9"/>
          <p:cNvSpPr/>
          <p:nvPr userDrawn="true">
            <p:custDataLst>
              <p:tags r:id="rId10"/>
            </p:custDataLst>
          </p:nvPr>
        </p:nvSpPr>
        <p:spPr>
          <a:xfrm>
            <a:off x="0" y="959224"/>
            <a:ext cx="12192000" cy="4939553"/>
          </a:xfrm>
          <a:prstGeom prst="rect">
            <a:avLst/>
          </a:prstGeom>
          <a:solidFill>
            <a:schemeClr val="tx2">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pic>
        <p:nvPicPr>
          <p:cNvPr id="15" name="图片 14"/>
          <p:cNvPicPr>
            <a:picLocks noChangeAspect="true"/>
          </p:cNvPicPr>
          <p:nvPr userDrawn="true">
            <p:custDataLst>
              <p:tags r:id="rId11"/>
            </p:custDataLst>
          </p:nvPr>
        </p:nvPicPr>
        <p:blipFill>
          <a:blip r:embed="rId12"/>
          <a:stretch>
            <a:fillRect/>
          </a:stretch>
        </p:blipFill>
        <p:spPr>
          <a:xfrm>
            <a:off x="440690" y="4417695"/>
            <a:ext cx="2586990" cy="2249170"/>
          </a:xfrm>
          <a:prstGeom prst="rect">
            <a:avLst/>
          </a:prstGeom>
        </p:spPr>
      </p:pic>
      <p:pic>
        <p:nvPicPr>
          <p:cNvPr id="16" name="图片 15"/>
          <p:cNvPicPr>
            <a:picLocks noChangeAspect="true"/>
          </p:cNvPicPr>
          <p:nvPr userDrawn="true">
            <p:custDataLst>
              <p:tags r:id="rId13"/>
            </p:custDataLst>
          </p:nvPr>
        </p:nvPicPr>
        <p:blipFill>
          <a:blip r:embed="rId14"/>
          <a:stretch>
            <a:fillRect/>
          </a:stretch>
        </p:blipFill>
        <p:spPr>
          <a:xfrm>
            <a:off x="10029190" y="389255"/>
            <a:ext cx="1738630" cy="1626235"/>
          </a:xfrm>
          <a:prstGeom prst="rect">
            <a:avLst/>
          </a:prstGeom>
        </p:spPr>
      </p:pic>
      <p:sp>
        <p:nvSpPr>
          <p:cNvPr id="2" name="标题 1"/>
          <p:cNvSpPr>
            <a:spLocks noGrp="true"/>
          </p:cNvSpPr>
          <p:nvPr>
            <p:ph type="title" hasCustomPrompt="true"/>
            <p:custDataLst>
              <p:tags r:id="rId15"/>
            </p:custDataLst>
          </p:nvPr>
        </p:nvSpPr>
        <p:spPr>
          <a:xfrm>
            <a:off x="1522800" y="1339200"/>
            <a:ext cx="9144000" cy="2386800"/>
          </a:xfrm>
        </p:spPr>
        <p:txBody>
          <a:bodyPr anchor="b">
            <a:normAutofit/>
          </a:bodyPr>
          <a:lstStyle>
            <a:lvl1pPr algn="ctr">
              <a:defRPr sz="6000" u="none" strike="noStrike" kern="1200" cap="none" spc="200" normalizeH="0" baseline="0">
                <a:gradFill>
                  <a:gsLst>
                    <a:gs pos="100000">
                      <a:schemeClr val="accent6"/>
                    </a:gs>
                    <a:gs pos="0">
                      <a:schemeClr val="accent1"/>
                    </a:gs>
                  </a:gsLst>
                  <a:lin ang="3600000" scaled="false"/>
                </a:gradFill>
                <a:latin typeface="Arial" panose="0208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true"/>
          </p:cNvSpPr>
          <p:nvPr>
            <p:ph type="dt" sz="half" idx="10"/>
            <p:custDataLst>
              <p:tags r:id="rId1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true"/>
          </p:cNvSpPr>
          <p:nvPr>
            <p:ph type="ftr" sz="quarter" idx="11"/>
            <p:custDataLst>
              <p:tags r:id="rId17"/>
            </p:custDataLst>
          </p:nvPr>
        </p:nvSpPr>
        <p:spPr/>
        <p:txBody>
          <a:bodyPr/>
          <a:lstStyle/>
          <a:p>
            <a:endParaRPr lang="zh-CN" altLang="en-US" dirty="0"/>
          </a:p>
        </p:txBody>
      </p:sp>
      <p:sp>
        <p:nvSpPr>
          <p:cNvPr id="5" name="灯片编号占位符 4"/>
          <p:cNvSpPr>
            <a:spLocks noGrp="true"/>
          </p:cNvSpPr>
          <p:nvPr>
            <p:ph type="sldNum" sz="quarter" idx="12"/>
            <p:custDataLst>
              <p:tags r:id="rId1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true"/>
          </p:cNvSpPr>
          <p:nvPr>
            <p:ph type="body" sz="quarter" idx="13"/>
            <p:custDataLst>
              <p:tags r:id="rId19"/>
            </p:custDataLst>
          </p:nvPr>
        </p:nvSpPr>
        <p:spPr>
          <a:xfrm>
            <a:off x="1522413" y="3862800"/>
            <a:ext cx="9144000" cy="1656000"/>
          </a:xfrm>
        </p:spPr>
        <p:txBody>
          <a:bodyPr>
            <a:normAutofit/>
          </a:bodyPr>
          <a:lstStyle>
            <a:lvl1pPr algn="ctr">
              <a:defRPr u="none" strike="noStrike" kern="1200" cap="none" spc="200" normalizeH="0" baseline="0">
                <a:solidFill>
                  <a:schemeClr val="bg1"/>
                </a:solidFill>
                <a:latin typeface="Arial" panose="0208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5" Type="http://schemas.openxmlformats.org/officeDocument/2006/relationships/theme" Target="../theme/theme2.xml"/><Relationship Id="rId24" Type="http://schemas.openxmlformats.org/officeDocument/2006/relationships/tags" Target="../tags/tag183.xml"/><Relationship Id="rId23" Type="http://schemas.openxmlformats.org/officeDocument/2006/relationships/tags" Target="../tags/tag182.xml"/><Relationship Id="rId22" Type="http://schemas.openxmlformats.org/officeDocument/2006/relationships/tags" Target="../tags/tag181.xml"/><Relationship Id="rId21" Type="http://schemas.openxmlformats.org/officeDocument/2006/relationships/tags" Target="../tags/tag180.xml"/><Relationship Id="rId20" Type="http://schemas.openxmlformats.org/officeDocument/2006/relationships/tags" Target="../tags/tag179.xml"/><Relationship Id="rId2" Type="http://schemas.openxmlformats.org/officeDocument/2006/relationships/slideLayout" Target="../slideLayouts/slideLayout12.xml"/><Relationship Id="rId19" Type="http://schemas.openxmlformats.org/officeDocument/2006/relationships/tags" Target="../tags/tag178.xml"/><Relationship Id="rId18" Type="http://schemas.openxmlformats.org/officeDocument/2006/relationships/slideLayout" Target="../slideLayouts/slideLayout28.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true"/>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true"/>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true"/>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true"/>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true"/>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true"/>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false">
            <a:noAutofit/>
          </a:bodyPr>
          <a:lstStyle/>
          <a:p>
            <a:r>
              <a:rPr lang="zh-CN" altLang="en-US" dirty="0"/>
              <a:t>单击此处编辑母版标题样式</a:t>
            </a:r>
            <a:endParaRPr lang="zh-CN" altLang="en-US" dirty="0"/>
          </a:p>
        </p:txBody>
      </p:sp>
      <p:sp>
        <p:nvSpPr>
          <p:cNvPr id="3" name="文本占位符 2"/>
          <p:cNvSpPr>
            <a:spLocks noGrp="true"/>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true"/>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true"/>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true"/>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true"/>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gradFill>
            <a:gsLst>
              <a:gs pos="100000">
                <a:schemeClr val="accent6"/>
              </a:gs>
              <a:gs pos="0">
                <a:schemeClr val="accent1"/>
              </a:gs>
            </a:gsLst>
            <a:lin ang="3600000" scaled="false"/>
          </a:gradFill>
          <a:uFillTx/>
          <a:latin typeface="Arial" panose="0208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80604020202020204" pitchFamily="34" charset="0"/>
        <a:buChar char="•"/>
        <a:defRPr sz="1600" u="none" strike="noStrike" kern="1200" cap="none" spc="150" normalizeH="0" baseline="0">
          <a:solidFill>
            <a:schemeClr val="bg1"/>
          </a:solidFill>
          <a:uFillTx/>
          <a:latin typeface="Arial" panose="0208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80604020202020204" pitchFamily="34" charset="0"/>
        <a:buChar char="•"/>
        <a:tabLst>
          <a:tab pos="1609725" algn="l"/>
        </a:tabLst>
        <a:defRPr sz="1600" u="none" strike="noStrike" kern="1200" cap="none" spc="150" normalizeH="0" baseline="0">
          <a:solidFill>
            <a:schemeClr val="bg1"/>
          </a:solidFill>
          <a:uFillTx/>
          <a:latin typeface="Arial" panose="0208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80604020202020204" pitchFamily="34" charset="0"/>
        <a:buChar char="•"/>
        <a:defRPr sz="1600" u="none" strike="noStrike" kern="1200" cap="none" spc="150" normalizeH="0" baseline="0">
          <a:solidFill>
            <a:schemeClr val="bg1"/>
          </a:solidFill>
          <a:uFillTx/>
          <a:latin typeface="Arial" panose="0208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80604020202020204" pitchFamily="34" charset="0"/>
        <a:buChar char="•"/>
        <a:defRPr sz="1600" u="none" strike="noStrike" kern="1200" cap="none" spc="150" normalizeH="0" baseline="0">
          <a:solidFill>
            <a:schemeClr val="bg1"/>
          </a:solidFill>
          <a:uFillTx/>
          <a:latin typeface="Arial" panose="0208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80604020202020204" pitchFamily="34" charset="0"/>
        <a:buChar char="•"/>
        <a:defRPr sz="1600" u="none" strike="noStrike" kern="1200" cap="none" spc="150" normalizeH="0" baseline="0">
          <a:solidFill>
            <a:schemeClr val="bg1"/>
          </a:solidFill>
          <a:uFillTx/>
          <a:latin typeface="Arial" panose="0208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85.xml"/><Relationship Id="rId1" Type="http://schemas.openxmlformats.org/officeDocument/2006/relationships/tags" Target="../tags/tag184.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tags" Target="../tags/tag186.xml"/></Relationships>
</file>

<file path=ppt/slides/_rels/slide3.xml.rels><?xml version="1.0" encoding="UTF-8" standalone="yes"?>
<Relationships xmlns="http://schemas.openxmlformats.org/package/2006/relationships"><Relationship Id="rId9" Type="http://schemas.openxmlformats.org/officeDocument/2006/relationships/tags" Target="../tags/tag193.xml"/><Relationship Id="rId8" Type="http://schemas.openxmlformats.org/officeDocument/2006/relationships/image" Target="../media/image11.png"/><Relationship Id="rId7" Type="http://schemas.openxmlformats.org/officeDocument/2006/relationships/tags" Target="../tags/tag192.xml"/><Relationship Id="rId6" Type="http://schemas.openxmlformats.org/officeDocument/2006/relationships/image" Target="../media/image4.png"/><Relationship Id="rId5" Type="http://schemas.openxmlformats.org/officeDocument/2006/relationships/tags" Target="../tags/tag191.xml"/><Relationship Id="rId4" Type="http://schemas.openxmlformats.org/officeDocument/2006/relationships/image" Target="../media/image3.png"/><Relationship Id="rId3" Type="http://schemas.openxmlformats.org/officeDocument/2006/relationships/tags" Target="../tags/tag190.xml"/><Relationship Id="rId2" Type="http://schemas.openxmlformats.org/officeDocument/2006/relationships/image" Target="../media/image1.jpeg"/><Relationship Id="rId18" Type="http://schemas.openxmlformats.org/officeDocument/2006/relationships/slideLayout" Target="../slideLayouts/slideLayout17.xml"/><Relationship Id="rId17" Type="http://schemas.openxmlformats.org/officeDocument/2006/relationships/tags" Target="../tags/tag201.xml"/><Relationship Id="rId16" Type="http://schemas.openxmlformats.org/officeDocument/2006/relationships/tags" Target="../tags/tag200.xml"/><Relationship Id="rId15" Type="http://schemas.openxmlformats.org/officeDocument/2006/relationships/tags" Target="../tags/tag199.xml"/><Relationship Id="rId14" Type="http://schemas.openxmlformats.org/officeDocument/2006/relationships/tags" Target="../tags/tag198.xml"/><Relationship Id="rId13" Type="http://schemas.openxmlformats.org/officeDocument/2006/relationships/tags" Target="../tags/tag197.xml"/><Relationship Id="rId12" Type="http://schemas.openxmlformats.org/officeDocument/2006/relationships/tags" Target="../tags/tag196.xml"/><Relationship Id="rId11" Type="http://schemas.openxmlformats.org/officeDocument/2006/relationships/tags" Target="../tags/tag195.xml"/><Relationship Id="rId10" Type="http://schemas.openxmlformats.org/officeDocument/2006/relationships/tags" Target="../tags/tag194.xml"/><Relationship Id="rId1" Type="http://schemas.openxmlformats.org/officeDocument/2006/relationships/tags" Target="../tags/tag189.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204.xml"/><Relationship Id="rId2" Type="http://schemas.openxmlformats.org/officeDocument/2006/relationships/tags" Target="../tags/tag203.xml"/><Relationship Id="rId1" Type="http://schemas.openxmlformats.org/officeDocument/2006/relationships/tags" Target="../tags/tag202.xml"/></Relationships>
</file>

<file path=ppt/slides/_rels/slide5.xml.rels><?xml version="1.0" encoding="UTF-8" standalone="yes"?>
<Relationships xmlns="http://schemas.openxmlformats.org/package/2006/relationships"><Relationship Id="rId9" Type="http://schemas.openxmlformats.org/officeDocument/2006/relationships/tags" Target="../tags/tag209.xml"/><Relationship Id="rId8" Type="http://schemas.openxmlformats.org/officeDocument/2006/relationships/image" Target="../media/image11.png"/><Relationship Id="rId7" Type="http://schemas.openxmlformats.org/officeDocument/2006/relationships/tags" Target="../tags/tag208.xml"/><Relationship Id="rId6" Type="http://schemas.openxmlformats.org/officeDocument/2006/relationships/image" Target="../media/image4.png"/><Relationship Id="rId5" Type="http://schemas.openxmlformats.org/officeDocument/2006/relationships/tags" Target="../tags/tag207.xml"/><Relationship Id="rId4" Type="http://schemas.openxmlformats.org/officeDocument/2006/relationships/image" Target="../media/image3.png"/><Relationship Id="rId3" Type="http://schemas.openxmlformats.org/officeDocument/2006/relationships/tags" Target="../tags/tag206.xml"/><Relationship Id="rId2" Type="http://schemas.openxmlformats.org/officeDocument/2006/relationships/image" Target="../media/image1.jpeg"/><Relationship Id="rId18" Type="http://schemas.openxmlformats.org/officeDocument/2006/relationships/slideLayout" Target="../slideLayouts/slideLayout17.xml"/><Relationship Id="rId17" Type="http://schemas.openxmlformats.org/officeDocument/2006/relationships/tags" Target="../tags/tag217.xml"/><Relationship Id="rId16" Type="http://schemas.openxmlformats.org/officeDocument/2006/relationships/tags" Target="../tags/tag216.xml"/><Relationship Id="rId15" Type="http://schemas.openxmlformats.org/officeDocument/2006/relationships/tags" Target="../tags/tag215.xml"/><Relationship Id="rId14" Type="http://schemas.openxmlformats.org/officeDocument/2006/relationships/tags" Target="../tags/tag214.xml"/><Relationship Id="rId13" Type="http://schemas.openxmlformats.org/officeDocument/2006/relationships/tags" Target="../tags/tag213.xml"/><Relationship Id="rId12" Type="http://schemas.openxmlformats.org/officeDocument/2006/relationships/tags" Target="../tags/tag212.xml"/><Relationship Id="rId11" Type="http://schemas.openxmlformats.org/officeDocument/2006/relationships/tags" Target="../tags/tag211.xml"/><Relationship Id="rId10" Type="http://schemas.openxmlformats.org/officeDocument/2006/relationships/tags" Target="../tags/tag210.xml"/><Relationship Id="rId1" Type="http://schemas.openxmlformats.org/officeDocument/2006/relationships/tags" Target="../tags/tag20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220.xml"/><Relationship Id="rId2" Type="http://schemas.openxmlformats.org/officeDocument/2006/relationships/tags" Target="../tags/tag219.xml"/><Relationship Id="rId1" Type="http://schemas.openxmlformats.org/officeDocument/2006/relationships/tags" Target="../tags/tag218.xml"/></Relationships>
</file>

<file path=ppt/slides/_rels/slide7.xml.rels><?xml version="1.0" encoding="UTF-8" standalone="yes"?>
<Relationships xmlns="http://schemas.openxmlformats.org/package/2006/relationships"><Relationship Id="rId9" Type="http://schemas.openxmlformats.org/officeDocument/2006/relationships/tags" Target="../tags/tag225.xml"/><Relationship Id="rId8" Type="http://schemas.openxmlformats.org/officeDocument/2006/relationships/image" Target="../media/image11.png"/><Relationship Id="rId7" Type="http://schemas.openxmlformats.org/officeDocument/2006/relationships/tags" Target="../tags/tag224.xml"/><Relationship Id="rId6" Type="http://schemas.openxmlformats.org/officeDocument/2006/relationships/image" Target="../media/image4.png"/><Relationship Id="rId5" Type="http://schemas.openxmlformats.org/officeDocument/2006/relationships/tags" Target="../tags/tag223.xml"/><Relationship Id="rId4" Type="http://schemas.openxmlformats.org/officeDocument/2006/relationships/image" Target="../media/image3.png"/><Relationship Id="rId3" Type="http://schemas.openxmlformats.org/officeDocument/2006/relationships/tags" Target="../tags/tag222.xml"/><Relationship Id="rId2" Type="http://schemas.openxmlformats.org/officeDocument/2006/relationships/image" Target="../media/image1.jpeg"/><Relationship Id="rId17" Type="http://schemas.openxmlformats.org/officeDocument/2006/relationships/slideLayout" Target="../slideLayouts/slideLayout17.xml"/><Relationship Id="rId16" Type="http://schemas.openxmlformats.org/officeDocument/2006/relationships/tags" Target="../tags/tag232.xml"/><Relationship Id="rId15" Type="http://schemas.openxmlformats.org/officeDocument/2006/relationships/tags" Target="../tags/tag231.xml"/><Relationship Id="rId14" Type="http://schemas.openxmlformats.org/officeDocument/2006/relationships/tags" Target="../tags/tag230.xml"/><Relationship Id="rId13" Type="http://schemas.openxmlformats.org/officeDocument/2006/relationships/tags" Target="../tags/tag229.xml"/><Relationship Id="rId12" Type="http://schemas.openxmlformats.org/officeDocument/2006/relationships/tags" Target="../tags/tag228.xml"/><Relationship Id="rId11" Type="http://schemas.openxmlformats.org/officeDocument/2006/relationships/tags" Target="../tags/tag227.xml"/><Relationship Id="rId10" Type="http://schemas.openxmlformats.org/officeDocument/2006/relationships/tags" Target="../tags/tag226.xml"/><Relationship Id="rId1" Type="http://schemas.openxmlformats.org/officeDocument/2006/relationships/tags" Target="../tags/tag221.xml"/></Relationships>
</file>

<file path=ppt/slides/_rels/slide8.xml.rels><?xml version="1.0" encoding="UTF-8" standalone="yes"?>
<Relationships xmlns="http://schemas.openxmlformats.org/package/2006/relationships"><Relationship Id="rId9" Type="http://schemas.openxmlformats.org/officeDocument/2006/relationships/tags" Target="../tags/tag237.xml"/><Relationship Id="rId8" Type="http://schemas.openxmlformats.org/officeDocument/2006/relationships/image" Target="../media/image11.png"/><Relationship Id="rId7" Type="http://schemas.openxmlformats.org/officeDocument/2006/relationships/tags" Target="../tags/tag236.xml"/><Relationship Id="rId6" Type="http://schemas.openxmlformats.org/officeDocument/2006/relationships/image" Target="../media/image4.png"/><Relationship Id="rId5" Type="http://schemas.openxmlformats.org/officeDocument/2006/relationships/tags" Target="../tags/tag235.xml"/><Relationship Id="rId4" Type="http://schemas.openxmlformats.org/officeDocument/2006/relationships/image" Target="../media/image3.png"/><Relationship Id="rId3" Type="http://schemas.openxmlformats.org/officeDocument/2006/relationships/tags" Target="../tags/tag234.xml"/><Relationship Id="rId2" Type="http://schemas.openxmlformats.org/officeDocument/2006/relationships/image" Target="../media/image1.jpeg"/><Relationship Id="rId14" Type="http://schemas.openxmlformats.org/officeDocument/2006/relationships/slideLayout" Target="../slideLayouts/slideLayout17.xml"/><Relationship Id="rId13" Type="http://schemas.openxmlformats.org/officeDocument/2006/relationships/tags" Target="../tags/tag241.xml"/><Relationship Id="rId12" Type="http://schemas.openxmlformats.org/officeDocument/2006/relationships/tags" Target="../tags/tag240.xml"/><Relationship Id="rId11" Type="http://schemas.openxmlformats.org/officeDocument/2006/relationships/tags" Target="../tags/tag239.xml"/><Relationship Id="rId10" Type="http://schemas.openxmlformats.org/officeDocument/2006/relationships/tags" Target="../tags/tag238.xml"/><Relationship Id="rId1" Type="http://schemas.openxmlformats.org/officeDocument/2006/relationships/tags" Target="../tags/tag233.xml"/></Relationships>
</file>

<file path=ppt/slides/_rels/slide9.xml.rels><?xml version="1.0" encoding="UTF-8" standalone="yes"?>
<Relationships xmlns="http://schemas.openxmlformats.org/package/2006/relationships"><Relationship Id="rId9" Type="http://schemas.openxmlformats.org/officeDocument/2006/relationships/tags" Target="../tags/tag246.xml"/><Relationship Id="rId8" Type="http://schemas.openxmlformats.org/officeDocument/2006/relationships/image" Target="../media/image11.png"/><Relationship Id="rId7" Type="http://schemas.openxmlformats.org/officeDocument/2006/relationships/tags" Target="../tags/tag245.xml"/><Relationship Id="rId6" Type="http://schemas.openxmlformats.org/officeDocument/2006/relationships/image" Target="../media/image4.png"/><Relationship Id="rId5" Type="http://schemas.openxmlformats.org/officeDocument/2006/relationships/tags" Target="../tags/tag244.xml"/><Relationship Id="rId4" Type="http://schemas.openxmlformats.org/officeDocument/2006/relationships/image" Target="../media/image3.png"/><Relationship Id="rId3" Type="http://schemas.openxmlformats.org/officeDocument/2006/relationships/tags" Target="../tags/tag243.xml"/><Relationship Id="rId2" Type="http://schemas.openxmlformats.org/officeDocument/2006/relationships/image" Target="../media/image1.jpeg"/><Relationship Id="rId14" Type="http://schemas.openxmlformats.org/officeDocument/2006/relationships/slideLayout" Target="../slideLayouts/slideLayout17.xml"/><Relationship Id="rId13" Type="http://schemas.openxmlformats.org/officeDocument/2006/relationships/tags" Target="../tags/tag250.xml"/><Relationship Id="rId12" Type="http://schemas.openxmlformats.org/officeDocument/2006/relationships/tags" Target="../tags/tag249.xml"/><Relationship Id="rId11" Type="http://schemas.openxmlformats.org/officeDocument/2006/relationships/tags" Target="../tags/tag248.xml"/><Relationship Id="rId10" Type="http://schemas.openxmlformats.org/officeDocument/2006/relationships/tags" Target="../tags/tag247.xml"/><Relationship Id="rId1" Type="http://schemas.openxmlformats.org/officeDocument/2006/relationships/tags" Target="../tags/tag242.xml"/></Relationships>
</file>

<file path=ppt/slides/_rels/slide10.xml.rels><?xml version="1.0" encoding="UTF-8" standalone="yes"?>
<Relationships xmlns="http://schemas.openxmlformats.org/package/2006/relationships"><Relationship Id="rId9" Type="http://schemas.openxmlformats.org/officeDocument/2006/relationships/tags" Target="../tags/tag255.xml"/><Relationship Id="rId8" Type="http://schemas.openxmlformats.org/officeDocument/2006/relationships/image" Target="../media/image11.png"/><Relationship Id="rId7" Type="http://schemas.openxmlformats.org/officeDocument/2006/relationships/tags" Target="../tags/tag254.xml"/><Relationship Id="rId6" Type="http://schemas.openxmlformats.org/officeDocument/2006/relationships/image" Target="../media/image4.png"/><Relationship Id="rId5" Type="http://schemas.openxmlformats.org/officeDocument/2006/relationships/tags" Target="../tags/tag253.xml"/><Relationship Id="rId4" Type="http://schemas.openxmlformats.org/officeDocument/2006/relationships/image" Target="../media/image3.png"/><Relationship Id="rId3" Type="http://schemas.openxmlformats.org/officeDocument/2006/relationships/tags" Target="../tags/tag252.xml"/><Relationship Id="rId2" Type="http://schemas.openxmlformats.org/officeDocument/2006/relationships/image" Target="../media/image1.jpeg"/><Relationship Id="rId14" Type="http://schemas.openxmlformats.org/officeDocument/2006/relationships/slideLayout" Target="../slideLayouts/slideLayout17.xml"/><Relationship Id="rId13" Type="http://schemas.openxmlformats.org/officeDocument/2006/relationships/tags" Target="../tags/tag259.xml"/><Relationship Id="rId12" Type="http://schemas.openxmlformats.org/officeDocument/2006/relationships/tags" Target="../tags/tag258.xml"/><Relationship Id="rId11" Type="http://schemas.openxmlformats.org/officeDocument/2006/relationships/tags" Target="../tags/tag257.xml"/><Relationship Id="rId10" Type="http://schemas.openxmlformats.org/officeDocument/2006/relationships/tags" Target="../tags/tag256.xml"/><Relationship Id="rId1" Type="http://schemas.openxmlformats.org/officeDocument/2006/relationships/tags" Target="../tags/tag251.xml"/></Relationships>
</file>

<file path=ppt/slides/_rels/slide11.xml.rels><?xml version="1.0" encoding="UTF-8" standalone="yes"?>
<Relationships xmlns="http://schemas.openxmlformats.org/package/2006/relationships"><Relationship Id="rId9" Type="http://schemas.openxmlformats.org/officeDocument/2006/relationships/tags" Target="../tags/tag264.xml"/><Relationship Id="rId8" Type="http://schemas.openxmlformats.org/officeDocument/2006/relationships/image" Target="../media/image11.png"/><Relationship Id="rId7" Type="http://schemas.openxmlformats.org/officeDocument/2006/relationships/tags" Target="../tags/tag263.xml"/><Relationship Id="rId6" Type="http://schemas.openxmlformats.org/officeDocument/2006/relationships/image" Target="../media/image4.png"/><Relationship Id="rId5" Type="http://schemas.openxmlformats.org/officeDocument/2006/relationships/tags" Target="../tags/tag262.xml"/><Relationship Id="rId4" Type="http://schemas.openxmlformats.org/officeDocument/2006/relationships/image" Target="../media/image3.png"/><Relationship Id="rId3" Type="http://schemas.openxmlformats.org/officeDocument/2006/relationships/tags" Target="../tags/tag261.xml"/><Relationship Id="rId2" Type="http://schemas.openxmlformats.org/officeDocument/2006/relationships/image" Target="../media/image1.jpeg"/><Relationship Id="rId14" Type="http://schemas.openxmlformats.org/officeDocument/2006/relationships/slideLayout" Target="../slideLayouts/slideLayout17.xml"/><Relationship Id="rId13" Type="http://schemas.openxmlformats.org/officeDocument/2006/relationships/tags" Target="../tags/tag268.xml"/><Relationship Id="rId12" Type="http://schemas.openxmlformats.org/officeDocument/2006/relationships/tags" Target="../tags/tag267.xml"/><Relationship Id="rId11" Type="http://schemas.openxmlformats.org/officeDocument/2006/relationships/tags" Target="../tags/tag266.xml"/><Relationship Id="rId10" Type="http://schemas.openxmlformats.org/officeDocument/2006/relationships/tags" Target="../tags/tag265.xml"/><Relationship Id="rId1" Type="http://schemas.openxmlformats.org/officeDocument/2006/relationships/tags" Target="../tags/tag260.xml"/></Relationships>
</file>

<file path=ppt/slides/_rels/slide12.xml.rels><?xml version="1.0" encoding="UTF-8" standalone="yes"?>
<Relationships xmlns="http://schemas.openxmlformats.org/package/2006/relationships"><Relationship Id="rId9" Type="http://schemas.openxmlformats.org/officeDocument/2006/relationships/tags" Target="../tags/tag273.xml"/><Relationship Id="rId8" Type="http://schemas.openxmlformats.org/officeDocument/2006/relationships/image" Target="../media/image11.png"/><Relationship Id="rId7" Type="http://schemas.openxmlformats.org/officeDocument/2006/relationships/tags" Target="../tags/tag272.xml"/><Relationship Id="rId6" Type="http://schemas.openxmlformats.org/officeDocument/2006/relationships/image" Target="../media/image4.png"/><Relationship Id="rId5" Type="http://schemas.openxmlformats.org/officeDocument/2006/relationships/tags" Target="../tags/tag271.xml"/><Relationship Id="rId4" Type="http://schemas.openxmlformats.org/officeDocument/2006/relationships/image" Target="../media/image3.png"/><Relationship Id="rId3" Type="http://schemas.openxmlformats.org/officeDocument/2006/relationships/tags" Target="../tags/tag270.xml"/><Relationship Id="rId2" Type="http://schemas.openxmlformats.org/officeDocument/2006/relationships/image" Target="../media/image1.jpeg"/><Relationship Id="rId14" Type="http://schemas.openxmlformats.org/officeDocument/2006/relationships/slideLayout" Target="../slideLayouts/slideLayout17.xml"/><Relationship Id="rId13" Type="http://schemas.openxmlformats.org/officeDocument/2006/relationships/tags" Target="../tags/tag277.xml"/><Relationship Id="rId12" Type="http://schemas.openxmlformats.org/officeDocument/2006/relationships/tags" Target="../tags/tag276.xml"/><Relationship Id="rId11" Type="http://schemas.openxmlformats.org/officeDocument/2006/relationships/tags" Target="../tags/tag275.xml"/><Relationship Id="rId10" Type="http://schemas.openxmlformats.org/officeDocument/2006/relationships/tags" Target="../tags/tag274.xml"/><Relationship Id="rId1" Type="http://schemas.openxmlformats.org/officeDocument/2006/relationships/tags" Target="../tags/tag269.xml"/></Relationships>
</file>

<file path=ppt/slides/_rels/slide13.xml.rels><?xml version="1.0" encoding="UTF-8" standalone="yes"?>
<Relationships xmlns="http://schemas.openxmlformats.org/package/2006/relationships"><Relationship Id="rId9" Type="http://schemas.openxmlformats.org/officeDocument/2006/relationships/tags" Target="../tags/tag282.xml"/><Relationship Id="rId8" Type="http://schemas.openxmlformats.org/officeDocument/2006/relationships/image" Target="../media/image11.png"/><Relationship Id="rId7" Type="http://schemas.openxmlformats.org/officeDocument/2006/relationships/tags" Target="../tags/tag281.xml"/><Relationship Id="rId6" Type="http://schemas.openxmlformats.org/officeDocument/2006/relationships/image" Target="../media/image4.png"/><Relationship Id="rId5" Type="http://schemas.openxmlformats.org/officeDocument/2006/relationships/tags" Target="../tags/tag280.xml"/><Relationship Id="rId4" Type="http://schemas.openxmlformats.org/officeDocument/2006/relationships/image" Target="../media/image3.png"/><Relationship Id="rId3" Type="http://schemas.openxmlformats.org/officeDocument/2006/relationships/tags" Target="../tags/tag279.xml"/><Relationship Id="rId2" Type="http://schemas.openxmlformats.org/officeDocument/2006/relationships/image" Target="../media/image1.jpeg"/><Relationship Id="rId14" Type="http://schemas.openxmlformats.org/officeDocument/2006/relationships/slideLayout" Target="../slideLayouts/slideLayout17.xml"/><Relationship Id="rId13" Type="http://schemas.openxmlformats.org/officeDocument/2006/relationships/tags" Target="../tags/tag286.xml"/><Relationship Id="rId12" Type="http://schemas.openxmlformats.org/officeDocument/2006/relationships/tags" Target="../tags/tag285.xml"/><Relationship Id="rId11" Type="http://schemas.openxmlformats.org/officeDocument/2006/relationships/tags" Target="../tags/tag284.xml"/><Relationship Id="rId10" Type="http://schemas.openxmlformats.org/officeDocument/2006/relationships/tags" Target="../tags/tag283.xml"/><Relationship Id="rId1" Type="http://schemas.openxmlformats.org/officeDocument/2006/relationships/tags" Target="../tags/tag278.xml"/></Relationships>
</file>

<file path=ppt/slides/_rels/slide14.xml.rels><?xml version="1.0" encoding="UTF-8" standalone="yes"?>
<Relationships xmlns="http://schemas.openxmlformats.org/package/2006/relationships"><Relationship Id="rId9" Type="http://schemas.openxmlformats.org/officeDocument/2006/relationships/tags" Target="../tags/tag291.xml"/><Relationship Id="rId8" Type="http://schemas.openxmlformats.org/officeDocument/2006/relationships/image" Target="../media/image11.png"/><Relationship Id="rId7" Type="http://schemas.openxmlformats.org/officeDocument/2006/relationships/tags" Target="../tags/tag290.xml"/><Relationship Id="rId6" Type="http://schemas.openxmlformats.org/officeDocument/2006/relationships/image" Target="../media/image4.png"/><Relationship Id="rId5" Type="http://schemas.openxmlformats.org/officeDocument/2006/relationships/tags" Target="../tags/tag289.xml"/><Relationship Id="rId4" Type="http://schemas.openxmlformats.org/officeDocument/2006/relationships/image" Target="../media/image3.png"/><Relationship Id="rId3" Type="http://schemas.openxmlformats.org/officeDocument/2006/relationships/tags" Target="../tags/tag288.xml"/><Relationship Id="rId2" Type="http://schemas.openxmlformats.org/officeDocument/2006/relationships/image" Target="../media/image1.jpeg"/><Relationship Id="rId13" Type="http://schemas.openxmlformats.org/officeDocument/2006/relationships/slideLayout" Target="../slideLayouts/slideLayout17.xml"/><Relationship Id="rId12" Type="http://schemas.openxmlformats.org/officeDocument/2006/relationships/tags" Target="../tags/tag294.xml"/><Relationship Id="rId11" Type="http://schemas.openxmlformats.org/officeDocument/2006/relationships/tags" Target="../tags/tag293.xml"/><Relationship Id="rId10" Type="http://schemas.openxmlformats.org/officeDocument/2006/relationships/tags" Target="../tags/tag292.xml"/><Relationship Id="rId1" Type="http://schemas.openxmlformats.org/officeDocument/2006/relationships/tags" Target="../tags/tag287.xml"/></Relationships>
</file>

<file path=ppt/slides/_rels/slide15.xml.rels><?xml version="1.0" encoding="UTF-8" standalone="yes"?>
<Relationships xmlns="http://schemas.openxmlformats.org/package/2006/relationships"><Relationship Id="rId9" Type="http://schemas.openxmlformats.org/officeDocument/2006/relationships/tags" Target="../tags/tag299.xml"/><Relationship Id="rId8" Type="http://schemas.openxmlformats.org/officeDocument/2006/relationships/image" Target="../media/image11.png"/><Relationship Id="rId7" Type="http://schemas.openxmlformats.org/officeDocument/2006/relationships/tags" Target="../tags/tag298.xml"/><Relationship Id="rId6" Type="http://schemas.openxmlformats.org/officeDocument/2006/relationships/image" Target="../media/image4.png"/><Relationship Id="rId5" Type="http://schemas.openxmlformats.org/officeDocument/2006/relationships/tags" Target="../tags/tag297.xml"/><Relationship Id="rId4" Type="http://schemas.openxmlformats.org/officeDocument/2006/relationships/image" Target="../media/image3.png"/><Relationship Id="rId3" Type="http://schemas.openxmlformats.org/officeDocument/2006/relationships/tags" Target="../tags/tag296.xml"/><Relationship Id="rId2" Type="http://schemas.openxmlformats.org/officeDocument/2006/relationships/image" Target="../media/image1.jpeg"/><Relationship Id="rId14" Type="http://schemas.openxmlformats.org/officeDocument/2006/relationships/slideLayout" Target="../slideLayouts/slideLayout17.xml"/><Relationship Id="rId13" Type="http://schemas.openxmlformats.org/officeDocument/2006/relationships/tags" Target="../tags/tag303.xml"/><Relationship Id="rId12" Type="http://schemas.openxmlformats.org/officeDocument/2006/relationships/tags" Target="../tags/tag302.xml"/><Relationship Id="rId11" Type="http://schemas.openxmlformats.org/officeDocument/2006/relationships/tags" Target="../tags/tag301.xml"/><Relationship Id="rId10" Type="http://schemas.openxmlformats.org/officeDocument/2006/relationships/tags" Target="../tags/tag300.xml"/><Relationship Id="rId1" Type="http://schemas.openxmlformats.org/officeDocument/2006/relationships/tags" Target="../tags/tag295.xml"/></Relationships>
</file>

<file path=ppt/slides/_rels/slide16.xml.rels><?xml version="1.0" encoding="UTF-8" standalone="yes"?>
<Relationships xmlns="http://schemas.openxmlformats.org/package/2006/relationships"><Relationship Id="rId9" Type="http://schemas.openxmlformats.org/officeDocument/2006/relationships/tags" Target="../tags/tag308.xml"/><Relationship Id="rId8" Type="http://schemas.openxmlformats.org/officeDocument/2006/relationships/image" Target="../media/image11.png"/><Relationship Id="rId7" Type="http://schemas.openxmlformats.org/officeDocument/2006/relationships/tags" Target="../tags/tag307.xml"/><Relationship Id="rId6" Type="http://schemas.openxmlformats.org/officeDocument/2006/relationships/image" Target="../media/image4.png"/><Relationship Id="rId5" Type="http://schemas.openxmlformats.org/officeDocument/2006/relationships/tags" Target="../tags/tag306.xml"/><Relationship Id="rId4" Type="http://schemas.openxmlformats.org/officeDocument/2006/relationships/image" Target="../media/image3.png"/><Relationship Id="rId3" Type="http://schemas.openxmlformats.org/officeDocument/2006/relationships/tags" Target="../tags/tag305.xml"/><Relationship Id="rId2" Type="http://schemas.openxmlformats.org/officeDocument/2006/relationships/image" Target="../media/image1.jpeg"/><Relationship Id="rId14" Type="http://schemas.openxmlformats.org/officeDocument/2006/relationships/slideLayout" Target="../slideLayouts/slideLayout17.xml"/><Relationship Id="rId13" Type="http://schemas.openxmlformats.org/officeDocument/2006/relationships/tags" Target="../tags/tag312.xml"/><Relationship Id="rId12" Type="http://schemas.openxmlformats.org/officeDocument/2006/relationships/tags" Target="../tags/tag311.xml"/><Relationship Id="rId11" Type="http://schemas.openxmlformats.org/officeDocument/2006/relationships/tags" Target="../tags/tag310.xml"/><Relationship Id="rId10" Type="http://schemas.openxmlformats.org/officeDocument/2006/relationships/tags" Target="../tags/tag309.xml"/><Relationship Id="rId1" Type="http://schemas.openxmlformats.org/officeDocument/2006/relationships/tags" Target="../tags/tag304.xml"/></Relationships>
</file>

<file path=ppt/slides/_rels/slide17.xml.rels><?xml version="1.0" encoding="UTF-8" standalone="yes"?>
<Relationships xmlns="http://schemas.openxmlformats.org/package/2006/relationships"><Relationship Id="rId9" Type="http://schemas.openxmlformats.org/officeDocument/2006/relationships/tags" Target="../tags/tag317.xml"/><Relationship Id="rId8" Type="http://schemas.openxmlformats.org/officeDocument/2006/relationships/image" Target="../media/image11.png"/><Relationship Id="rId7" Type="http://schemas.openxmlformats.org/officeDocument/2006/relationships/tags" Target="../tags/tag316.xml"/><Relationship Id="rId6" Type="http://schemas.openxmlformats.org/officeDocument/2006/relationships/image" Target="../media/image4.png"/><Relationship Id="rId5" Type="http://schemas.openxmlformats.org/officeDocument/2006/relationships/tags" Target="../tags/tag315.xml"/><Relationship Id="rId4" Type="http://schemas.openxmlformats.org/officeDocument/2006/relationships/image" Target="../media/image3.png"/><Relationship Id="rId3" Type="http://schemas.openxmlformats.org/officeDocument/2006/relationships/tags" Target="../tags/tag314.xml"/><Relationship Id="rId2" Type="http://schemas.openxmlformats.org/officeDocument/2006/relationships/image" Target="../media/image1.jpeg"/><Relationship Id="rId18" Type="http://schemas.openxmlformats.org/officeDocument/2006/relationships/slideLayout" Target="../slideLayouts/slideLayout17.xml"/><Relationship Id="rId17" Type="http://schemas.openxmlformats.org/officeDocument/2006/relationships/tags" Target="../tags/tag325.xml"/><Relationship Id="rId16" Type="http://schemas.openxmlformats.org/officeDocument/2006/relationships/tags" Target="../tags/tag324.xml"/><Relationship Id="rId15" Type="http://schemas.openxmlformats.org/officeDocument/2006/relationships/tags" Target="../tags/tag323.xml"/><Relationship Id="rId14" Type="http://schemas.openxmlformats.org/officeDocument/2006/relationships/tags" Target="../tags/tag322.xml"/><Relationship Id="rId13" Type="http://schemas.openxmlformats.org/officeDocument/2006/relationships/tags" Target="../tags/tag321.xml"/><Relationship Id="rId12" Type="http://schemas.openxmlformats.org/officeDocument/2006/relationships/tags" Target="../tags/tag320.xml"/><Relationship Id="rId11" Type="http://schemas.openxmlformats.org/officeDocument/2006/relationships/tags" Target="../tags/tag319.xml"/><Relationship Id="rId10" Type="http://schemas.openxmlformats.org/officeDocument/2006/relationships/tags" Target="../tags/tag318.xml"/><Relationship Id="rId1" Type="http://schemas.openxmlformats.org/officeDocument/2006/relationships/tags" Target="../tags/tag313.xml"/></Relationships>
</file>

<file path=ppt/slides/_rels/slide18.xml.rels><?xml version="1.0" encoding="UTF-8" standalone="yes"?>
<Relationships xmlns="http://schemas.openxmlformats.org/package/2006/relationships"><Relationship Id="rId9" Type="http://schemas.openxmlformats.org/officeDocument/2006/relationships/tags" Target="../tags/tag330.xml"/><Relationship Id="rId8" Type="http://schemas.openxmlformats.org/officeDocument/2006/relationships/image" Target="../media/image11.png"/><Relationship Id="rId7" Type="http://schemas.openxmlformats.org/officeDocument/2006/relationships/tags" Target="../tags/tag329.xml"/><Relationship Id="rId6" Type="http://schemas.openxmlformats.org/officeDocument/2006/relationships/image" Target="../media/image4.png"/><Relationship Id="rId5" Type="http://schemas.openxmlformats.org/officeDocument/2006/relationships/tags" Target="../tags/tag328.xml"/><Relationship Id="rId4" Type="http://schemas.openxmlformats.org/officeDocument/2006/relationships/image" Target="../media/image3.png"/><Relationship Id="rId3" Type="http://schemas.openxmlformats.org/officeDocument/2006/relationships/tags" Target="../tags/tag327.xml"/><Relationship Id="rId2" Type="http://schemas.openxmlformats.org/officeDocument/2006/relationships/image" Target="../media/image1.jpeg"/><Relationship Id="rId14" Type="http://schemas.openxmlformats.org/officeDocument/2006/relationships/slideLayout" Target="../slideLayouts/slideLayout17.xml"/><Relationship Id="rId13" Type="http://schemas.openxmlformats.org/officeDocument/2006/relationships/tags" Target="../tags/tag334.xml"/><Relationship Id="rId12" Type="http://schemas.openxmlformats.org/officeDocument/2006/relationships/tags" Target="../tags/tag333.xml"/><Relationship Id="rId11" Type="http://schemas.openxmlformats.org/officeDocument/2006/relationships/tags" Target="../tags/tag332.xml"/><Relationship Id="rId10" Type="http://schemas.openxmlformats.org/officeDocument/2006/relationships/tags" Target="../tags/tag331.xml"/><Relationship Id="rId1" Type="http://schemas.openxmlformats.org/officeDocument/2006/relationships/tags" Target="../tags/tag326.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337.xml"/><Relationship Id="rId2" Type="http://schemas.openxmlformats.org/officeDocument/2006/relationships/tags" Target="../tags/tag336.xml"/><Relationship Id="rId1" Type="http://schemas.openxmlformats.org/officeDocument/2006/relationships/tags" Target="../tags/tag335.xml"/></Relationships>
</file>

<file path=ppt/slides/_rels/slide20.xml.rels><?xml version="1.0" encoding="UTF-8" standalone="yes"?>
<Relationships xmlns="http://schemas.openxmlformats.org/package/2006/relationships"><Relationship Id="rId9" Type="http://schemas.openxmlformats.org/officeDocument/2006/relationships/tags" Target="../tags/tag342.xml"/><Relationship Id="rId8" Type="http://schemas.openxmlformats.org/officeDocument/2006/relationships/image" Target="../media/image11.png"/><Relationship Id="rId7" Type="http://schemas.openxmlformats.org/officeDocument/2006/relationships/tags" Target="../tags/tag341.xml"/><Relationship Id="rId6" Type="http://schemas.openxmlformats.org/officeDocument/2006/relationships/image" Target="../media/image4.png"/><Relationship Id="rId5" Type="http://schemas.openxmlformats.org/officeDocument/2006/relationships/tags" Target="../tags/tag340.xml"/><Relationship Id="rId4" Type="http://schemas.openxmlformats.org/officeDocument/2006/relationships/image" Target="../media/image3.png"/><Relationship Id="rId3" Type="http://schemas.openxmlformats.org/officeDocument/2006/relationships/tags" Target="../tags/tag339.xml"/><Relationship Id="rId2" Type="http://schemas.openxmlformats.org/officeDocument/2006/relationships/image" Target="../media/image1.jpeg"/><Relationship Id="rId14" Type="http://schemas.openxmlformats.org/officeDocument/2006/relationships/slideLayout" Target="../slideLayouts/slideLayout17.xml"/><Relationship Id="rId13" Type="http://schemas.openxmlformats.org/officeDocument/2006/relationships/tags" Target="../tags/tag346.xml"/><Relationship Id="rId12" Type="http://schemas.openxmlformats.org/officeDocument/2006/relationships/tags" Target="../tags/tag345.xml"/><Relationship Id="rId11" Type="http://schemas.openxmlformats.org/officeDocument/2006/relationships/tags" Target="../tags/tag344.xml"/><Relationship Id="rId10" Type="http://schemas.openxmlformats.org/officeDocument/2006/relationships/tags" Target="../tags/tag343.xml"/><Relationship Id="rId1" Type="http://schemas.openxmlformats.org/officeDocument/2006/relationships/tags" Target="../tags/tag33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4" name="标题 23"/>
          <p:cNvSpPr>
            <a:spLocks noGrp="true"/>
          </p:cNvSpPr>
          <p:nvPr>
            <p:ph type="body" sz="quarter" idx="15"/>
            <p:custDataLst>
              <p:tags r:id="rId1"/>
            </p:custDataLst>
          </p:nvPr>
        </p:nvSpPr>
        <p:spPr>
          <a:xfrm>
            <a:off x="885190" y="2597150"/>
            <a:ext cx="10083800" cy="733425"/>
          </a:xfrm>
        </p:spPr>
        <p:txBody>
          <a:bodyPr>
            <a:noAutofit/>
          </a:bodyPr>
          <a:lstStyle/>
          <a:p>
            <a:pPr>
              <a:lnSpc>
                <a:spcPct val="130000"/>
              </a:lnSpc>
            </a:pPr>
            <a:r>
              <a:rPr lang="zh-CN" altLang="en-US" sz="4000" dirty="0">
                <a:solidFill>
                  <a:schemeClr val="lt1"/>
                </a:solidFill>
                <a:uFillTx/>
                <a:latin typeface="Arial" panose="02080604020202020204" pitchFamily="34" charset="0"/>
              </a:rPr>
              <a:t>长治市屯留区普惠托育服务发展示范项目</a:t>
            </a:r>
            <a:endParaRPr lang="zh-CN" altLang="en-US" sz="4000" dirty="0">
              <a:solidFill>
                <a:schemeClr val="lt1"/>
              </a:solidFill>
              <a:uFillTx/>
              <a:latin typeface="Arial" panose="02080604020202020204" pitchFamily="34" charset="0"/>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true"/>
          <p:nvPr>
            <p:custDataLst>
              <p:tags r:id="rId1"/>
            </p:custDataLst>
          </p:nvPr>
        </p:nvSpPr>
        <p:spPr>
          <a:xfrm>
            <a:off x="1844675" y="1956435"/>
            <a:ext cx="8949055" cy="1472565"/>
          </a:xfrm>
          <a:prstGeom prst="rect">
            <a:avLst/>
          </a:prstGeom>
          <a:noFill/>
        </p:spPr>
        <p:txBody>
          <a:bodyPr wrap="square" rtlCol="0" anchor="b" anchorCtr="false">
            <a:normAutofit fontScale="90000" lnSpcReduction="20000"/>
          </a:bodyPr>
          <a:lstStyle/>
          <a:p>
            <a:pPr algn="ctr" fontAlgn="auto">
              <a:lnSpc>
                <a:spcPct val="120000"/>
              </a:lnSpc>
            </a:pPr>
            <a:r>
              <a:rPr lang="en-US" altLang="zh-CN" sz="9620" dirty="0">
                <a:solidFill>
                  <a:schemeClr val="lt1"/>
                </a:solidFill>
                <a:uFillTx/>
                <a:latin typeface="Arial" panose="02080604020202020204" pitchFamily="34" charset="0"/>
                <a:ea typeface="微软雅黑" panose="020B0503020204020204" charset="-122"/>
              </a:rPr>
              <a:t>01</a:t>
            </a:r>
            <a:endParaRPr lang="en-US" altLang="zh-CN" sz="9620" dirty="0">
              <a:solidFill>
                <a:schemeClr val="lt1"/>
              </a:solidFill>
              <a:uFillTx/>
              <a:latin typeface="Arial" panose="02080604020202020204" pitchFamily="34" charset="0"/>
              <a:ea typeface="微软雅黑" panose="020B0503020204020204" charset="-122"/>
            </a:endParaRPr>
          </a:p>
        </p:txBody>
      </p:sp>
      <p:sp>
        <p:nvSpPr>
          <p:cNvPr id="24" name="标题 23"/>
          <p:cNvSpPr>
            <a:spLocks noGrp="true"/>
          </p:cNvSpPr>
          <p:nvPr>
            <p:ph type="body" sz="quarter" idx="15"/>
            <p:custDataLst>
              <p:tags r:id="rId2"/>
            </p:custDataLst>
          </p:nvPr>
        </p:nvSpPr>
        <p:spPr>
          <a:xfrm>
            <a:off x="1766483" y="3429295"/>
            <a:ext cx="9105900" cy="733425"/>
          </a:xfrm>
        </p:spPr>
        <p:txBody>
          <a:bodyPr/>
          <a:lstStyle/>
          <a:p>
            <a:pPr>
              <a:lnSpc>
                <a:spcPct val="130000"/>
              </a:lnSpc>
            </a:pPr>
            <a:r>
              <a:rPr lang="zh-CN" altLang="en-US" dirty="0">
                <a:solidFill>
                  <a:schemeClr val="lt1"/>
                </a:solidFill>
                <a:uFillTx/>
                <a:latin typeface="Arial" panose="02080604020202020204" pitchFamily="34" charset="0"/>
              </a:rPr>
              <a:t>指导思想</a:t>
            </a:r>
            <a:endParaRPr lang="zh-CN" altLang="en-US" dirty="0">
              <a:solidFill>
                <a:schemeClr val="lt1"/>
              </a:solidFill>
              <a:uFillTx/>
              <a:latin typeface="Arial" panose="02080604020202020204" pitchFamily="34"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5" name="图片 14"/>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8" name="图片 7"/>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5" name="图片 4"/>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3" name="直接连接符 2"/>
          <p:cNvCxnSpPr/>
          <p:nvPr>
            <p:custDataLst>
              <p:tags r:id="rId9"/>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true"/>
          <p:nvPr>
            <p:custDataLst>
              <p:tags r:id="rId10"/>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false">
            <a:normAutofit fontScale="9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指导思想</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2" name="矩形 1"/>
          <p:cNvSpPr/>
          <p:nvPr>
            <p:custDataLst>
              <p:tags r:id="rId11"/>
            </p:custDataLst>
          </p:nvPr>
        </p:nvSpPr>
        <p:spPr>
          <a:xfrm>
            <a:off x="1626212" y="1496376"/>
            <a:ext cx="8915978" cy="4779137"/>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12"/>
            </p:custDataLst>
          </p:nvPr>
        </p:nvCxnSpPr>
        <p:spPr>
          <a:xfrm>
            <a:off x="1772264" y="1218995"/>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13"/>
            </p:custDataLst>
          </p:nvPr>
        </p:nvCxnSpPr>
        <p:spPr>
          <a:xfrm>
            <a:off x="1626210" y="128778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14"/>
            </p:custDataLst>
          </p:nvPr>
        </p:nvCxnSpPr>
        <p:spPr>
          <a:xfrm>
            <a:off x="10166179" y="608516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5"/>
            </p:custDataLst>
          </p:nvPr>
        </p:nvCxnSpPr>
        <p:spPr>
          <a:xfrm>
            <a:off x="10020125" y="6153960"/>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Title 6"/>
          <p:cNvSpPr txBox="true"/>
          <p:nvPr>
            <p:custDataLst>
              <p:tags r:id="rId16"/>
            </p:custDataLst>
          </p:nvPr>
        </p:nvSpPr>
        <p:spPr>
          <a:xfrm>
            <a:off x="1949127" y="1618274"/>
            <a:ext cx="8270147" cy="4309278"/>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认真贯彻习近平总书记关于普惠托育的重要指示精神，积极落实党中央、国务院关于优化生育政策的决策部署。</a:t>
            </a:r>
            <a:r>
              <a:rPr lang="zh-CN" altLang="en-US" sz="1800" spc="10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sym typeface="+mn-ea"/>
              </a:rPr>
              <a:t>根据《长治市普惠托育服务发展示范项目实施方案》（长政办发〔2024〕8号）文件精神，</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聚焦缓解群众“入托难”问题、减轻群众“入托贵”负担、增强群众“托得好”信心三大目标，通过实施“服务供给扩容、群众托育减负、质量安心创优、专业人才支撑、数字技术赋能”五大工程十五个项目，以公办托育中心为龙头引领，以卫健系统办托为示范带动，以公办幼儿园办托为优势阵地，以民办幼儿园办托为补充形式，以社区办托为重要途径，探索形成“普惠多元、医育结合、产教一体、数实融合、安心健康”的可复制、易推广、能用管用的托育模式，促进我区人口长期均衡发展。</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7"/>
    </p:custData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true"/>
          <p:nvPr>
            <p:custDataLst>
              <p:tags r:id="rId1"/>
            </p:custDataLst>
          </p:nvPr>
        </p:nvSpPr>
        <p:spPr>
          <a:xfrm>
            <a:off x="1699895" y="1907540"/>
            <a:ext cx="8949055" cy="1472565"/>
          </a:xfrm>
          <a:prstGeom prst="rect">
            <a:avLst/>
          </a:prstGeom>
          <a:noFill/>
        </p:spPr>
        <p:txBody>
          <a:bodyPr wrap="square" rtlCol="0" anchor="b" anchorCtr="false">
            <a:normAutofit fontScale="90000" lnSpcReduction="20000"/>
          </a:bodyPr>
          <a:lstStyle/>
          <a:p>
            <a:pPr algn="ctr" fontAlgn="auto">
              <a:lnSpc>
                <a:spcPct val="120000"/>
              </a:lnSpc>
            </a:pPr>
            <a:r>
              <a:rPr lang="en-US" altLang="zh-CN" sz="9620" dirty="0">
                <a:solidFill>
                  <a:schemeClr val="lt1"/>
                </a:solidFill>
                <a:uFillTx/>
                <a:latin typeface="Arial" panose="02080604020202020204" pitchFamily="34" charset="0"/>
                <a:ea typeface="微软雅黑" panose="020B0503020204020204" charset="-122"/>
              </a:rPr>
              <a:t>02</a:t>
            </a:r>
            <a:endParaRPr lang="en-US" altLang="zh-CN" sz="9620" dirty="0">
              <a:solidFill>
                <a:schemeClr val="lt1"/>
              </a:solidFill>
              <a:uFillTx/>
              <a:latin typeface="Arial" panose="02080604020202020204" pitchFamily="34" charset="0"/>
              <a:ea typeface="微软雅黑" panose="020B0503020204020204" charset="-122"/>
            </a:endParaRPr>
          </a:p>
        </p:txBody>
      </p:sp>
      <p:sp>
        <p:nvSpPr>
          <p:cNvPr id="24" name="标题 23"/>
          <p:cNvSpPr>
            <a:spLocks noGrp="true"/>
          </p:cNvSpPr>
          <p:nvPr>
            <p:ph type="body" sz="quarter" idx="15"/>
            <p:custDataLst>
              <p:tags r:id="rId2"/>
            </p:custDataLst>
          </p:nvPr>
        </p:nvSpPr>
        <p:spPr>
          <a:xfrm>
            <a:off x="1621703" y="3330870"/>
            <a:ext cx="9105900" cy="733425"/>
          </a:xfrm>
        </p:spPr>
        <p:txBody>
          <a:bodyPr/>
          <a:lstStyle/>
          <a:p>
            <a:pPr>
              <a:lnSpc>
                <a:spcPct val="130000"/>
              </a:lnSpc>
            </a:pPr>
            <a:r>
              <a:rPr lang="zh-CN" altLang="en-US" dirty="0">
                <a:solidFill>
                  <a:schemeClr val="lt1"/>
                </a:solidFill>
                <a:uFillTx/>
                <a:latin typeface="Arial" panose="02080604020202020204" pitchFamily="34" charset="0"/>
              </a:rPr>
              <a:t>总体目标</a:t>
            </a:r>
            <a:endParaRPr lang="zh-CN" altLang="en-US" dirty="0">
              <a:solidFill>
                <a:schemeClr val="lt1"/>
              </a:solidFill>
              <a:uFillTx/>
              <a:latin typeface="Arial" panose="02080604020202020204" pitchFamily="34"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5" name="图片 14"/>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8" name="图片 7"/>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5" name="图片 4"/>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3" name="直接连接符 2"/>
          <p:cNvCxnSpPr/>
          <p:nvPr>
            <p:custDataLst>
              <p:tags r:id="rId9"/>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true"/>
          <p:nvPr>
            <p:custDataLst>
              <p:tags r:id="rId10"/>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false">
            <a:normAutofit fontScale="9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总体目标</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2" name="矩形 1"/>
          <p:cNvSpPr/>
          <p:nvPr>
            <p:custDataLst>
              <p:tags r:id="rId11"/>
            </p:custDataLst>
          </p:nvPr>
        </p:nvSpPr>
        <p:spPr>
          <a:xfrm>
            <a:off x="1626212" y="1496376"/>
            <a:ext cx="8915978" cy="4779137"/>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12"/>
            </p:custDataLst>
          </p:nvPr>
        </p:nvCxnSpPr>
        <p:spPr>
          <a:xfrm>
            <a:off x="1772264" y="1218995"/>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13"/>
            </p:custDataLst>
          </p:nvPr>
        </p:nvCxnSpPr>
        <p:spPr>
          <a:xfrm>
            <a:off x="1626210" y="128778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14"/>
            </p:custDataLst>
          </p:nvPr>
        </p:nvCxnSpPr>
        <p:spPr>
          <a:xfrm>
            <a:off x="10166179" y="608516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5"/>
            </p:custDataLst>
          </p:nvPr>
        </p:nvCxnSpPr>
        <p:spPr>
          <a:xfrm>
            <a:off x="10020125" y="6153960"/>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Title 6"/>
          <p:cNvSpPr txBox="true"/>
          <p:nvPr>
            <p:custDataLst>
              <p:tags r:id="rId16"/>
            </p:custDataLst>
          </p:nvPr>
        </p:nvSpPr>
        <p:spPr>
          <a:xfrm>
            <a:off x="1892883" y="1977452"/>
            <a:ext cx="8382634" cy="3816983"/>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到2024年末</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a:p>
            <a:pPr algn="l" fontAlgn="auto">
              <a:lnSpc>
                <a:spcPct val="120000"/>
              </a:lnSpc>
              <a:spcAft>
                <a:spcPts val="800"/>
              </a:spcAft>
            </a:pP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在数量指标层面，在完成公办示范托育机构建设基础上，动员部署社区、医疗机构、幼儿园、机关（企事业）单位等嵌入式办托，托位数提高到1142个以上，每千人口拥有3岁以下婴幼儿托位数达到4.5个以上。</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a:p>
            <a:pPr algn="l" fontAlgn="auto">
              <a:lnSpc>
                <a:spcPct val="120000"/>
              </a:lnSpc>
              <a:spcAft>
                <a:spcPts val="800"/>
              </a:spcAft>
            </a:pP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在质量指标层面，医疗机构与托育机构签约率达到100%，托育从业人员持有相关职业资格证书达90%。</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a:p>
            <a:pPr algn="l" fontAlgn="auto">
              <a:lnSpc>
                <a:spcPct val="120000"/>
              </a:lnSpc>
              <a:spcAft>
                <a:spcPts val="800"/>
              </a:spcAft>
            </a:pP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在社会效益指标层面，普惠托育总数占总托位数比例达80%，托位实际使用率达50%。</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a:p>
            <a:pPr algn="l" fontAlgn="auto">
              <a:lnSpc>
                <a:spcPct val="120000"/>
              </a:lnSpc>
              <a:spcAft>
                <a:spcPts val="800"/>
              </a:spcAft>
            </a:pP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在满意度指标层面，3岁以下婴幼儿入托家庭满意度达90%。</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7"/>
    </p:custData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true"/>
          <p:nvPr>
            <p:custDataLst>
              <p:tags r:id="rId1"/>
            </p:custDataLst>
          </p:nvPr>
        </p:nvSpPr>
        <p:spPr>
          <a:xfrm>
            <a:off x="1699895" y="1907540"/>
            <a:ext cx="8949055" cy="1472565"/>
          </a:xfrm>
          <a:prstGeom prst="rect">
            <a:avLst/>
          </a:prstGeom>
          <a:noFill/>
        </p:spPr>
        <p:txBody>
          <a:bodyPr wrap="square" rtlCol="0" anchor="b" anchorCtr="false">
            <a:normAutofit fontScale="90000" lnSpcReduction="20000"/>
          </a:bodyPr>
          <a:lstStyle/>
          <a:p>
            <a:pPr algn="ctr" fontAlgn="auto">
              <a:lnSpc>
                <a:spcPct val="120000"/>
              </a:lnSpc>
            </a:pPr>
            <a:r>
              <a:rPr lang="en-US" altLang="zh-CN" sz="9620" dirty="0">
                <a:solidFill>
                  <a:schemeClr val="lt1"/>
                </a:solidFill>
                <a:uFillTx/>
                <a:latin typeface="Arial" panose="02080604020202020204" pitchFamily="34" charset="0"/>
                <a:ea typeface="微软雅黑" panose="020B0503020204020204" charset="-122"/>
              </a:rPr>
              <a:t>03</a:t>
            </a:r>
            <a:endParaRPr lang="en-US" altLang="zh-CN" sz="9620" dirty="0">
              <a:solidFill>
                <a:schemeClr val="lt1"/>
              </a:solidFill>
              <a:uFillTx/>
              <a:latin typeface="Arial" panose="02080604020202020204" pitchFamily="34" charset="0"/>
              <a:ea typeface="微软雅黑" panose="020B0503020204020204" charset="-122"/>
            </a:endParaRPr>
          </a:p>
        </p:txBody>
      </p:sp>
      <p:sp>
        <p:nvSpPr>
          <p:cNvPr id="24" name="标题 23"/>
          <p:cNvSpPr>
            <a:spLocks noGrp="true"/>
          </p:cNvSpPr>
          <p:nvPr>
            <p:ph type="body" sz="quarter" idx="15"/>
            <p:custDataLst>
              <p:tags r:id="rId2"/>
            </p:custDataLst>
          </p:nvPr>
        </p:nvSpPr>
        <p:spPr>
          <a:xfrm>
            <a:off x="1621703" y="3330870"/>
            <a:ext cx="9105900" cy="733425"/>
          </a:xfrm>
        </p:spPr>
        <p:txBody>
          <a:bodyPr/>
          <a:lstStyle/>
          <a:p>
            <a:pPr>
              <a:lnSpc>
                <a:spcPct val="130000"/>
              </a:lnSpc>
            </a:pPr>
            <a:r>
              <a:rPr lang="zh-CN" altLang="en-US" dirty="0">
                <a:solidFill>
                  <a:schemeClr val="lt1"/>
                </a:solidFill>
                <a:uFillTx/>
                <a:latin typeface="Arial" panose="02080604020202020204" pitchFamily="34" charset="0"/>
              </a:rPr>
              <a:t>项目内容</a:t>
            </a:r>
            <a:endParaRPr lang="zh-CN" altLang="en-US" dirty="0">
              <a:solidFill>
                <a:schemeClr val="lt1"/>
              </a:solidFill>
              <a:uFillTx/>
              <a:latin typeface="Arial" panose="02080604020202020204" pitchFamily="34"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5" name="图片 14"/>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8" name="图片 7"/>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5" name="图片 4"/>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3" name="直接连接符 2"/>
          <p:cNvCxnSpPr/>
          <p:nvPr>
            <p:custDataLst>
              <p:tags r:id="rId9"/>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true"/>
          <p:nvPr>
            <p:custDataLst>
              <p:tags r:id="rId10"/>
            </p:custDataLst>
          </p:nvPr>
        </p:nvSpPr>
        <p:spPr>
          <a:xfrm>
            <a:off x="825504" y="204724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false">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一、实施服务供给扩容工程，健全普惠托育服务体系</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cxnSp>
        <p:nvCxnSpPr>
          <p:cNvPr id="10" name="直接连接符 9"/>
          <p:cNvCxnSpPr/>
          <p:nvPr>
            <p:custDataLst>
              <p:tags r:id="rId11"/>
            </p:custDataLst>
          </p:nvPr>
        </p:nvCxnSpPr>
        <p:spPr>
          <a:xfrm>
            <a:off x="1772264" y="1218995"/>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12"/>
            </p:custDataLst>
          </p:nvPr>
        </p:nvCxnSpPr>
        <p:spPr>
          <a:xfrm>
            <a:off x="1626210" y="128778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13"/>
            </p:custDataLst>
          </p:nvPr>
        </p:nvCxnSpPr>
        <p:spPr>
          <a:xfrm>
            <a:off x="10166179" y="608516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4"/>
            </p:custDataLst>
          </p:nvPr>
        </p:nvCxnSpPr>
        <p:spPr>
          <a:xfrm>
            <a:off x="10020125" y="6153960"/>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Title 6"/>
          <p:cNvSpPr txBox="true"/>
          <p:nvPr>
            <p:custDataLst>
              <p:tags r:id="rId15"/>
            </p:custDataLst>
          </p:nvPr>
        </p:nvSpPr>
        <p:spPr>
          <a:xfrm>
            <a:off x="1892883" y="1977452"/>
            <a:ext cx="8382634" cy="3816983"/>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按照“政府引导、多方参与、社会运营、普惠可及”的原则，构建以公办示范性托育机构为主体，引导社区、幼儿园、医疗机构、机关（企事业）单位办托等为补充的多元化普惠托育服务体系。到2024年末，全区普惠性托育机构增加到20个左右，托位数提高到1142个以上，每千人口3岁以下婴幼儿托位数达到4.5个以上。</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6"/>
    </p:custData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图片 4"/>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2" name="图片 11"/>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13" name="图片 12"/>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11" name="直接连接符 10"/>
          <p:cNvCxnSpPr/>
          <p:nvPr>
            <p:custDataLst>
              <p:tags r:id="rId9"/>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true"/>
          <p:nvPr>
            <p:custDataLst>
              <p:tags r:id="rId10"/>
            </p:custDataLst>
          </p:nvPr>
        </p:nvSpPr>
        <p:spPr>
          <a:xfrm>
            <a:off x="617859" y="7620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false">
            <a:normAutofit fontScale="9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实施服务供给扩容工程，健全普惠托育服务体系</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3" name="副标题"/>
          <p:cNvSpPr txBox="true"/>
          <p:nvPr>
            <p:custDataLst>
              <p:tags r:id="rId11"/>
            </p:custDataLst>
          </p:nvPr>
        </p:nvSpPr>
        <p:spPr>
          <a:xfrm>
            <a:off x="1078865" y="2574290"/>
            <a:ext cx="10541635" cy="457200"/>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lang="en-US" dirty="0" err="1">
                <a:solidFill>
                  <a:schemeClr val="lt1"/>
                </a:solidFill>
                <a:latin typeface="汉仪旗黑-85S" panose="00020600040101010101" charset="-128"/>
                <a:ea typeface="汉仪旗黑-85S" panose="00020600040101010101" charset="-128"/>
                <a:sym typeface="微软雅黑" panose="020B0503020204020204" charset="-122"/>
              </a:rPr>
              <a:t>1</a:t>
            </a:r>
            <a:r>
              <a:rPr lang="zh-CN" altLang="en-US" dirty="0" err="1">
                <a:solidFill>
                  <a:schemeClr val="lt1"/>
                </a:solidFill>
                <a:latin typeface="汉仪旗黑-85S" panose="00020600040101010101" charset="-128"/>
                <a:ea typeface="汉仪旗黑-85S" panose="00020600040101010101" charset="-128"/>
                <a:sym typeface="微软雅黑" panose="020B0503020204020204" charset="-122"/>
              </a:rPr>
              <a:t>、</a:t>
            </a:r>
            <a:r>
              <a:rPr dirty="0" err="1">
                <a:solidFill>
                  <a:schemeClr val="lt1"/>
                </a:solidFill>
                <a:latin typeface="汉仪旗黑-85S" panose="00020600040101010101" charset="-128"/>
                <a:ea typeface="汉仪旗黑-85S" panose="00020600040101010101" charset="-128"/>
                <a:sym typeface="微软雅黑" panose="020B0503020204020204" charset="-122"/>
              </a:rPr>
              <a:t>以公办托育中心为龙头引领</a:t>
            </a:r>
            <a:endParaRPr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4" name="Title 6"/>
          <p:cNvSpPr txBox="true"/>
          <p:nvPr>
            <p:custDataLst>
              <p:tags r:id="rId12"/>
            </p:custDataLst>
          </p:nvPr>
        </p:nvSpPr>
        <p:spPr>
          <a:xfrm>
            <a:off x="1767022" y="2066036"/>
            <a:ext cx="8657955" cy="4097528"/>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充分发挥公办综合托育机构的示范引领作用，切实改善公办综合托育机构的办园条件和服务功能，提升区域托育服务整体水平。政府面向社会公开遴选托育机构管理运营团队，进行专业化、科学化管理，招收0至3岁婴幼儿，为群众提供普惠性托育服务。
</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3"/>
    </p:custData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图片 4"/>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2" name="图片 11"/>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13" name="图片 12"/>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11" name="直接连接符 10"/>
          <p:cNvCxnSpPr/>
          <p:nvPr>
            <p:custDataLst>
              <p:tags r:id="rId9"/>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true"/>
          <p:nvPr>
            <p:custDataLst>
              <p:tags r:id="rId10"/>
            </p:custDataLst>
          </p:nvPr>
        </p:nvSpPr>
        <p:spPr>
          <a:xfrm>
            <a:off x="617859" y="65659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false">
            <a:normAutofit fontScale="9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实施服务供给扩容工程，健全普惠托育服务体系</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3" name="副标题"/>
          <p:cNvSpPr txBox="true"/>
          <p:nvPr>
            <p:custDataLst>
              <p:tags r:id="rId11"/>
            </p:custDataLst>
          </p:nvPr>
        </p:nvSpPr>
        <p:spPr>
          <a:xfrm>
            <a:off x="1164594" y="237109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lang="en-US" dirty="0" err="1">
                <a:solidFill>
                  <a:schemeClr val="lt1"/>
                </a:solidFill>
                <a:latin typeface="汉仪旗黑-85S" panose="00020600040101010101" charset="-128"/>
                <a:ea typeface="汉仪旗黑-85S" panose="00020600040101010101" charset="-128"/>
                <a:sym typeface="微软雅黑" panose="020B0503020204020204" charset="-122"/>
              </a:rPr>
              <a:t>2</a:t>
            </a:r>
            <a:r>
              <a:rPr lang="zh-CN" altLang="en-US" dirty="0" err="1">
                <a:solidFill>
                  <a:schemeClr val="lt1"/>
                </a:solidFill>
                <a:latin typeface="汉仪旗黑-85S" panose="00020600040101010101" charset="-128"/>
                <a:ea typeface="汉仪旗黑-85S" panose="00020600040101010101" charset="-128"/>
                <a:sym typeface="微软雅黑" panose="020B0503020204020204" charset="-122"/>
              </a:rPr>
              <a:t>、</a:t>
            </a:r>
            <a:r>
              <a:rPr dirty="0" err="1">
                <a:solidFill>
                  <a:schemeClr val="lt1"/>
                </a:solidFill>
                <a:latin typeface="汉仪旗黑-85S" panose="00020600040101010101" charset="-128"/>
                <a:ea typeface="汉仪旗黑-85S" panose="00020600040101010101" charset="-128"/>
                <a:sym typeface="微软雅黑" panose="020B0503020204020204" charset="-122"/>
              </a:rPr>
              <a:t>以社区嵌入式办托为重要途径</a:t>
            </a:r>
            <a:endParaRPr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4" name="Title 6"/>
          <p:cNvSpPr txBox="true"/>
          <p:nvPr>
            <p:custDataLst>
              <p:tags r:id="rId12"/>
            </p:custDataLst>
          </p:nvPr>
        </p:nvSpPr>
        <p:spPr>
          <a:xfrm>
            <a:off x="2016760" y="2066290"/>
            <a:ext cx="7684770" cy="4097655"/>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在社区开展嵌入式普惠托育机构建设，加强社区普惠托育服务建设。2024年，在瓶城社区新增1所普惠社区托育点，可提供托位20个，为居民提供就近、便捷、优质的全日托、半日托、计时托、临时托等多样化普惠托育服务。
</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3"/>
    </p:custData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图片 4"/>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2" name="图片 11"/>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13" name="图片 12"/>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11" name="直接连接符 10"/>
          <p:cNvCxnSpPr/>
          <p:nvPr>
            <p:custDataLst>
              <p:tags r:id="rId9"/>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true"/>
          <p:nvPr>
            <p:custDataLst>
              <p:tags r:id="rId10"/>
            </p:custDataLst>
          </p:nvPr>
        </p:nvSpPr>
        <p:spPr>
          <a:xfrm>
            <a:off x="709299" y="7620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false">
            <a:normAutofit fontScale="9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实施服务供给扩容工程，健全普惠托育服务体系</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3" name="副标题"/>
          <p:cNvSpPr txBox="true"/>
          <p:nvPr>
            <p:custDataLst>
              <p:tags r:id="rId11"/>
            </p:custDataLst>
          </p:nvPr>
        </p:nvSpPr>
        <p:spPr>
          <a:xfrm>
            <a:off x="914404" y="231267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lang="en-US" dirty="0" err="1">
                <a:solidFill>
                  <a:schemeClr val="lt1"/>
                </a:solidFill>
                <a:latin typeface="汉仪旗黑-85S" panose="00020600040101010101" charset="-128"/>
                <a:ea typeface="汉仪旗黑-85S" panose="00020600040101010101" charset="-128"/>
                <a:sym typeface="微软雅黑" panose="020B0503020204020204" charset="-122"/>
              </a:rPr>
              <a:t>3</a:t>
            </a:r>
            <a:r>
              <a:rPr lang="zh-CN" altLang="en-US" dirty="0" err="1">
                <a:solidFill>
                  <a:schemeClr val="lt1"/>
                </a:solidFill>
                <a:latin typeface="汉仪旗黑-85S" panose="00020600040101010101" charset="-128"/>
                <a:ea typeface="汉仪旗黑-85S" panose="00020600040101010101" charset="-128"/>
                <a:sym typeface="微软雅黑" panose="020B0503020204020204" charset="-122"/>
              </a:rPr>
              <a:t>、</a:t>
            </a:r>
            <a:r>
              <a:rPr dirty="0" err="1">
                <a:solidFill>
                  <a:schemeClr val="lt1"/>
                </a:solidFill>
                <a:latin typeface="汉仪旗黑-85S" panose="00020600040101010101" charset="-128"/>
                <a:ea typeface="汉仪旗黑-85S" panose="00020600040101010101" charset="-128"/>
                <a:sym typeface="微软雅黑" panose="020B0503020204020204" charset="-122"/>
              </a:rPr>
              <a:t>以幼儿园办托为优势阵地</a:t>
            </a:r>
            <a:endParaRPr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4" name="Title 6"/>
          <p:cNvSpPr txBox="true"/>
          <p:nvPr>
            <p:custDataLst>
              <p:tags r:id="rId12"/>
            </p:custDataLst>
          </p:nvPr>
        </p:nvSpPr>
        <p:spPr>
          <a:xfrm>
            <a:off x="1584960" y="2312670"/>
            <a:ext cx="9022080" cy="3506470"/>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鼓励有条件的公办、民办、企业办幼儿园利用现有资源开设托班，2024年，支持长治市屯留区启智幼儿园等18家幼儿园招收2至3岁婴幼儿，鼓励将幼儿园托班纳入幼儿园生均经费，提供普惠性托育服务。
</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3"/>
    </p:custData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图片 4"/>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2" name="图片 11"/>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13" name="图片 12"/>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11" name="直接连接符 10"/>
          <p:cNvCxnSpPr/>
          <p:nvPr>
            <p:custDataLst>
              <p:tags r:id="rId9"/>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true"/>
          <p:nvPr>
            <p:custDataLst>
              <p:tags r:id="rId10"/>
            </p:custDataLst>
          </p:nvPr>
        </p:nvSpPr>
        <p:spPr>
          <a:xfrm>
            <a:off x="738509" y="70358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false">
            <a:normAutofit fontScale="9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实施服务供给扩容工程，健全普惠托育服务体系</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3" name="副标题"/>
          <p:cNvSpPr txBox="true"/>
          <p:nvPr>
            <p:custDataLst>
              <p:tags r:id="rId11"/>
            </p:custDataLst>
          </p:nvPr>
        </p:nvSpPr>
        <p:spPr>
          <a:xfrm>
            <a:off x="1077599" y="2333632"/>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lang="en-US" dirty="0" err="1">
                <a:solidFill>
                  <a:schemeClr val="lt1"/>
                </a:solidFill>
                <a:latin typeface="汉仪旗黑-85S" panose="00020600040101010101" charset="-128"/>
                <a:ea typeface="汉仪旗黑-85S" panose="00020600040101010101" charset="-128"/>
                <a:sym typeface="微软雅黑" panose="020B0503020204020204" charset="-122"/>
              </a:rPr>
              <a:t>4</a:t>
            </a:r>
            <a:r>
              <a:rPr lang="zh-CN" altLang="en-US" dirty="0" err="1">
                <a:solidFill>
                  <a:schemeClr val="lt1"/>
                </a:solidFill>
                <a:latin typeface="汉仪旗黑-85S" panose="00020600040101010101" charset="-128"/>
                <a:ea typeface="汉仪旗黑-85S" panose="00020600040101010101" charset="-128"/>
                <a:sym typeface="微软雅黑" panose="020B0503020204020204" charset="-122"/>
              </a:rPr>
              <a:t>、</a:t>
            </a:r>
            <a:r>
              <a:rPr dirty="0" err="1">
                <a:solidFill>
                  <a:schemeClr val="lt1"/>
                </a:solidFill>
                <a:latin typeface="汉仪旗黑-85S" panose="00020600040101010101" charset="-128"/>
                <a:ea typeface="汉仪旗黑-85S" panose="00020600040101010101" charset="-128"/>
                <a:sym typeface="微软雅黑" panose="020B0503020204020204" charset="-122"/>
              </a:rPr>
              <a:t>以卫健系统办托为示范带动</a:t>
            </a:r>
            <a:endParaRPr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4" name="Title 6"/>
          <p:cNvSpPr txBox="true"/>
          <p:nvPr>
            <p:custDataLst>
              <p:tags r:id="rId12"/>
            </p:custDataLst>
          </p:nvPr>
        </p:nvSpPr>
        <p:spPr>
          <a:xfrm>
            <a:off x="1878623" y="2066036"/>
            <a:ext cx="8434752" cy="4097528"/>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卫健系统先行先试。结合实际在区妇幼保健计划生育服务中心开展托育试点，提供托位20个，为职工提供福利性托育服务，同时可为附近有需求的居民提供婴幼儿照护服务。
</a:t>
            </a: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鼓励机关（企事业）单位等按照建设标准，采用单独或联合举办的方式，在员工密集地、托育需求高的场所新建或改建托育服务设施，设立办托试点。
</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3"/>
    </p:custData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图片 4"/>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2" name="图片 11"/>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13" name="图片 12"/>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11" name="直接连接符 10"/>
          <p:cNvCxnSpPr/>
          <p:nvPr>
            <p:custDataLst>
              <p:tags r:id="rId9"/>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true"/>
          <p:nvPr>
            <p:custDataLst>
              <p:tags r:id="rId10"/>
            </p:custDataLst>
          </p:nvPr>
        </p:nvSpPr>
        <p:spPr>
          <a:xfrm>
            <a:off x="457204" y="2259966"/>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false">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二、实施群众托育减负工程，激发人民群众生育意愿</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3" name="副标题"/>
          <p:cNvSpPr txBox="true"/>
          <p:nvPr>
            <p:custDataLst>
              <p:tags r:id="rId11"/>
            </p:custDataLst>
          </p:nvPr>
        </p:nvSpPr>
        <p:spPr>
          <a:xfrm>
            <a:off x="914404" y="327533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lang="en-US" dirty="0" err="1">
                <a:solidFill>
                  <a:schemeClr val="lt1"/>
                </a:solidFill>
                <a:latin typeface="汉仪旗黑-85S" panose="00020600040101010101" charset="-128"/>
                <a:ea typeface="汉仪旗黑-85S" panose="00020600040101010101" charset="-128"/>
                <a:sym typeface="微软雅黑" panose="020B0503020204020204" charset="-122"/>
              </a:rPr>
              <a:t>1</a:t>
            </a:r>
            <a:r>
              <a:rPr lang="zh-CN" altLang="en-US" dirty="0" err="1">
                <a:solidFill>
                  <a:schemeClr val="lt1"/>
                </a:solidFill>
                <a:latin typeface="汉仪旗黑-85S" panose="00020600040101010101" charset="-128"/>
                <a:ea typeface="汉仪旗黑-85S" panose="00020600040101010101" charset="-128"/>
                <a:sym typeface="微软雅黑" panose="020B0503020204020204" charset="-122"/>
              </a:rPr>
              <a:t>、</a:t>
            </a:r>
            <a:r>
              <a:rPr dirty="0" err="1">
                <a:solidFill>
                  <a:schemeClr val="lt1"/>
                </a:solidFill>
                <a:latin typeface="汉仪旗黑-85S" panose="00020600040101010101" charset="-128"/>
                <a:ea typeface="汉仪旗黑-85S" panose="00020600040101010101" charset="-128"/>
                <a:sym typeface="微软雅黑" panose="020B0503020204020204" charset="-122"/>
              </a:rPr>
              <a:t>积极争取普惠托育激励奖补</a:t>
            </a:r>
            <a:endParaRPr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4" name="Title 6"/>
          <p:cNvSpPr txBox="true"/>
          <p:nvPr>
            <p:custDataLst>
              <p:tags r:id="rId12"/>
            </p:custDataLst>
          </p:nvPr>
        </p:nvSpPr>
        <p:spPr>
          <a:xfrm>
            <a:off x="1155065" y="3331845"/>
            <a:ext cx="9513570" cy="3140710"/>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按照省、市相关精神，结合日常考核，对盘活利用场地运营较好的各类型普惠托育机构，争取资金给予激励性奖补；积极推荐在全市范围内连锁经营3家及以上的托育机构，托位使用率达到60%以上的托育机构，争取资金给予激励性奖补；按实际入托3岁以下婴幼儿人数和入托月数给托育机构发放补助；我区公办综合托育服务中心从加快完成进度、保证入托数量、提高运营质量三个维度，积极争取激励性奖补。
</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3"/>
    </p:custData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图片 4"/>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2" name="图片 11"/>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13" name="图片 12"/>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11" name="直接连接符 10"/>
          <p:cNvCxnSpPr/>
          <p:nvPr>
            <p:custDataLst>
              <p:tags r:id="rId9"/>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true"/>
          <p:nvPr>
            <p:custDataLst>
              <p:tags r:id="rId10"/>
            </p:custDataLst>
          </p:nvPr>
        </p:nvSpPr>
        <p:spPr>
          <a:xfrm>
            <a:off x="617859" y="695326"/>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false">
            <a:normAutofit fontScale="9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实施群众托育减负工程，激发人民群众生育意愿</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3" name="副标题"/>
          <p:cNvSpPr txBox="true"/>
          <p:nvPr>
            <p:custDataLst>
              <p:tags r:id="rId11"/>
            </p:custDataLst>
          </p:nvPr>
        </p:nvSpPr>
        <p:spPr>
          <a:xfrm>
            <a:off x="1028704" y="258572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lang="en-US" dirty="0" err="1">
                <a:solidFill>
                  <a:schemeClr val="lt1"/>
                </a:solidFill>
                <a:latin typeface="汉仪旗黑-85S" panose="00020600040101010101" charset="-128"/>
                <a:ea typeface="汉仪旗黑-85S" panose="00020600040101010101" charset="-128"/>
                <a:sym typeface="微软雅黑" panose="020B0503020204020204" charset="-122"/>
              </a:rPr>
              <a:t>2</a:t>
            </a:r>
            <a:r>
              <a:rPr lang="zh-CN" altLang="en-US" dirty="0" err="1">
                <a:solidFill>
                  <a:schemeClr val="lt1"/>
                </a:solidFill>
                <a:latin typeface="汉仪旗黑-85S" panose="00020600040101010101" charset="-128"/>
                <a:ea typeface="汉仪旗黑-85S" panose="00020600040101010101" charset="-128"/>
                <a:sym typeface="微软雅黑" panose="020B0503020204020204" charset="-122"/>
              </a:rPr>
              <a:t>、</a:t>
            </a:r>
            <a:r>
              <a:rPr dirty="0" err="1">
                <a:solidFill>
                  <a:schemeClr val="lt1"/>
                </a:solidFill>
                <a:latin typeface="汉仪旗黑-85S" panose="00020600040101010101" charset="-128"/>
                <a:ea typeface="汉仪旗黑-85S" panose="00020600040101010101" charset="-128"/>
                <a:sym typeface="微软雅黑" panose="020B0503020204020204" charset="-122"/>
              </a:rPr>
              <a:t>努力降低普惠托育运营成本</a:t>
            </a:r>
            <a:endParaRPr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4" name="Title 6"/>
          <p:cNvSpPr txBox="true"/>
          <p:nvPr>
            <p:custDataLst>
              <p:tags r:id="rId12"/>
            </p:custDataLst>
          </p:nvPr>
        </p:nvSpPr>
        <p:spPr>
          <a:xfrm>
            <a:off x="1453173" y="1998091"/>
            <a:ext cx="8434752" cy="4097528"/>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按照上级有关精神，我区对备案的普惠托育机构的托育用房的建筑面积、租赁合同、设置托位数等进行摸底，为普惠托育机构争取房租等补贴资金；普惠性托育服务机构用电、用水、用气、用热执行居民生活类价格，在申请办理电、水、气、热等业务，实行限时办结制度，降低运营成本。
</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3"/>
    </p:custData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2" name="图片 11"/>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13" name="图片 12"/>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3" name="直接连接符 2"/>
          <p:cNvCxnSpPr/>
          <p:nvPr>
            <p:custDataLst>
              <p:tags r:id="rId9"/>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true"/>
          <p:nvPr>
            <p:custDataLst>
              <p:tags r:id="rId10"/>
            </p:custDataLst>
          </p:nvPr>
        </p:nvSpPr>
        <p:spPr>
          <a:xfrm>
            <a:off x="768989" y="229108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false">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三、实施质量创优安心工程，提升群众信任满意程度</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11" name="Title 6"/>
          <p:cNvSpPr txBox="true"/>
          <p:nvPr>
            <p:custDataLst>
              <p:tags r:id="rId11"/>
            </p:custDataLst>
          </p:nvPr>
        </p:nvSpPr>
        <p:spPr>
          <a:xfrm>
            <a:off x="1678940" y="2371090"/>
            <a:ext cx="9238615" cy="3242310"/>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以科学育儿、安心育儿为主题，开展涵盖婚前、孕前、孕产期、婴幼儿期的全生育周期服务，推进全区托育服务高质量发展，缓解家庭养育后顾之忧。</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2"/>
    </p:custData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图片 4"/>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2" name="图片 11"/>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13" name="图片 12"/>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11" name="直接连接符 10"/>
          <p:cNvCxnSpPr/>
          <p:nvPr>
            <p:custDataLst>
              <p:tags r:id="rId9"/>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true"/>
          <p:nvPr>
            <p:custDataLst>
              <p:tags r:id="rId10"/>
            </p:custDataLst>
          </p:nvPr>
        </p:nvSpPr>
        <p:spPr>
          <a:xfrm>
            <a:off x="617859" y="7747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false">
            <a:normAutofit fontScale="9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实施质量创优安心工程，提升群众信任满意程度</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3" name="副标题"/>
          <p:cNvSpPr txBox="true"/>
          <p:nvPr>
            <p:custDataLst>
              <p:tags r:id="rId11"/>
            </p:custDataLst>
          </p:nvPr>
        </p:nvSpPr>
        <p:spPr>
          <a:xfrm>
            <a:off x="525149" y="1877702"/>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lang="en-US" dirty="0" err="1">
                <a:solidFill>
                  <a:schemeClr val="lt1"/>
                </a:solidFill>
                <a:latin typeface="汉仪旗黑-85S" panose="00020600040101010101" charset="-128"/>
                <a:ea typeface="汉仪旗黑-85S" panose="00020600040101010101" charset="-128"/>
                <a:sym typeface="微软雅黑" panose="020B0503020204020204" charset="-122"/>
              </a:rPr>
              <a:t>1</a:t>
            </a:r>
            <a:r>
              <a:rPr lang="zh-CN" altLang="en-US" dirty="0" err="1">
                <a:solidFill>
                  <a:schemeClr val="lt1"/>
                </a:solidFill>
                <a:latin typeface="汉仪旗黑-85S" panose="00020600040101010101" charset="-128"/>
                <a:ea typeface="汉仪旗黑-85S" panose="00020600040101010101" charset="-128"/>
                <a:sym typeface="微软雅黑" panose="020B0503020204020204" charset="-122"/>
              </a:rPr>
              <a:t>、</a:t>
            </a:r>
            <a:r>
              <a:rPr dirty="0" err="1">
                <a:solidFill>
                  <a:schemeClr val="lt1"/>
                </a:solidFill>
                <a:latin typeface="汉仪旗黑-85S" panose="00020600040101010101" charset="-128"/>
                <a:ea typeface="汉仪旗黑-85S" panose="00020600040101010101" charset="-128"/>
                <a:sym typeface="微软雅黑" panose="020B0503020204020204" charset="-122"/>
              </a:rPr>
              <a:t>医疗机构与托育机构订单签约服务项目</a:t>
            </a:r>
            <a:endParaRPr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4" name="Title 6"/>
          <p:cNvSpPr txBox="true"/>
          <p:nvPr>
            <p:custDataLst>
              <p:tags r:id="rId12"/>
            </p:custDataLst>
          </p:nvPr>
        </p:nvSpPr>
        <p:spPr>
          <a:xfrm>
            <a:off x="457155" y="2000234"/>
            <a:ext cx="11277678" cy="4229126"/>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根据国家基本公共卫生服务0-6岁儿童健康管理服务，由区妇幼保健计划生育服务中心牵头，乡镇卫生院、社区卫生服务中心和驻地企业医院等基层医疗卫生机构就近选择托育机构进行签约，医疗机构可同时服务多个托育机构，着力打造医育融合新模式。
</a:t>
            </a: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根据婴幼儿特点和托育机构服务需求，将开展新生儿访视、新生儿疾病筛查、预防接种、健康管理、疾病防控、安全防护等纳入服务范围；组织基层医疗卫生机构儿童保健医生团队为托育机构提供群体健康管理服务，开展0-3岁儿童发育监测与筛查，建立健康档案；设计婴幼儿签约服务包，与托育机构签订服务协议，采取巡回指导或协议派驻等方式，开展婴幼儿健康管理服务。
</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3"/>
    </p:custData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图片 4"/>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2" name="图片 11"/>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13" name="图片 12"/>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11" name="直接连接符 10"/>
          <p:cNvCxnSpPr/>
          <p:nvPr>
            <p:custDataLst>
              <p:tags r:id="rId9"/>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true"/>
          <p:nvPr>
            <p:custDataLst>
              <p:tags r:id="rId10"/>
            </p:custDataLst>
          </p:nvPr>
        </p:nvSpPr>
        <p:spPr>
          <a:xfrm>
            <a:off x="554359" y="7620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false">
            <a:normAutofit fontScale="9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实施质量创优安心工程，提升群众信任满意程度</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3" name="副标题"/>
          <p:cNvSpPr txBox="true"/>
          <p:nvPr>
            <p:custDataLst>
              <p:tags r:id="rId11"/>
            </p:custDataLst>
          </p:nvPr>
        </p:nvSpPr>
        <p:spPr>
          <a:xfrm>
            <a:off x="617859" y="2139322"/>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lang="en-US" dirty="0" err="1">
                <a:solidFill>
                  <a:schemeClr val="lt1"/>
                </a:solidFill>
                <a:latin typeface="汉仪旗黑-85S" panose="00020600040101010101" charset="-128"/>
                <a:ea typeface="汉仪旗黑-85S" panose="00020600040101010101" charset="-128"/>
                <a:cs typeface="汉仪旗黑-85S" panose="00020600040101010101" charset="-128"/>
                <a:sym typeface="微软雅黑" panose="020B0503020204020204" charset="-122"/>
              </a:rPr>
              <a:t>2</a:t>
            </a:r>
            <a:r>
              <a:rPr lang="zh-CN" altLang="en-US" dirty="0" err="1">
                <a:solidFill>
                  <a:schemeClr val="lt1"/>
                </a:solidFill>
                <a:latin typeface="汉仪旗黑-85S" panose="00020600040101010101" charset="-128"/>
                <a:ea typeface="汉仪旗黑-85S" panose="00020600040101010101" charset="-128"/>
                <a:cs typeface="汉仪旗黑-85S" panose="00020600040101010101" charset="-128"/>
                <a:sym typeface="微软雅黑" panose="020B0503020204020204" charset="-122"/>
              </a:rPr>
              <a:t>、</a:t>
            </a:r>
            <a:r>
              <a:rPr dirty="0" err="1">
                <a:solidFill>
                  <a:schemeClr val="lt1"/>
                </a:solidFill>
                <a:latin typeface="汉仪旗黑-85S" panose="00020600040101010101" charset="-128"/>
                <a:ea typeface="汉仪旗黑-85S" panose="00020600040101010101" charset="-128"/>
                <a:cs typeface="汉仪旗黑-85S" panose="00020600040101010101" charset="-128"/>
                <a:sym typeface="微软雅黑" panose="020B0503020204020204" charset="-122"/>
              </a:rPr>
              <a:t>“妈妈课堂”健康管理和指导项目</a:t>
            </a:r>
            <a:endParaRPr dirty="0" err="1">
              <a:solidFill>
                <a:schemeClr val="lt1"/>
              </a:solidFill>
              <a:latin typeface="汉仪旗黑-85S" panose="00020600040101010101" charset="-128"/>
              <a:ea typeface="汉仪旗黑-85S" panose="00020600040101010101" charset="-128"/>
              <a:cs typeface="汉仪旗黑-85S" panose="00020600040101010101" charset="-128"/>
              <a:sym typeface="微软雅黑" panose="020B0503020204020204" charset="-122"/>
            </a:endParaRPr>
          </a:p>
        </p:txBody>
      </p:sp>
      <p:sp>
        <p:nvSpPr>
          <p:cNvPr id="4" name="Title 6"/>
          <p:cNvSpPr txBox="true"/>
          <p:nvPr>
            <p:custDataLst>
              <p:tags r:id="rId12"/>
            </p:custDataLst>
          </p:nvPr>
        </p:nvSpPr>
        <p:spPr>
          <a:xfrm>
            <a:off x="914400" y="1877695"/>
            <a:ext cx="11277600" cy="3515995"/>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依托区妇幼保健计划生育服务中心，开设“妈妈课堂”、“孕妇学校”，指导准妈妈、准爸爸科学生育养育，做好健康管理。为孕妇开展脊髓性肌萎缩症（SMA）筛查，提供涵盖产前、产中、产后一站式家庭生育全周期需求服务。
</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3"/>
    </p:custData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6" name="图片 15"/>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5" name="图片 14"/>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8" name="图片 7"/>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11" name="直接连接符 10"/>
          <p:cNvCxnSpPr/>
          <p:nvPr>
            <p:custDataLst>
              <p:tags r:id="rId9"/>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true"/>
          <p:nvPr>
            <p:custDataLst>
              <p:tags r:id="rId10"/>
            </p:custDataLst>
          </p:nvPr>
        </p:nvSpPr>
        <p:spPr>
          <a:xfrm>
            <a:off x="617859" y="7747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false">
            <a:normAutofit fontScale="9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实施质量创优安心工程，提升群众信任满意程度</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3" name="副标题"/>
          <p:cNvSpPr txBox="true"/>
          <p:nvPr>
            <p:custDataLst>
              <p:tags r:id="rId11"/>
            </p:custDataLst>
          </p:nvPr>
        </p:nvSpPr>
        <p:spPr>
          <a:xfrm>
            <a:off x="728349" y="22733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lang="en-US" dirty="0" err="1">
                <a:solidFill>
                  <a:schemeClr val="lt1"/>
                </a:solidFill>
                <a:latin typeface="汉仪旗黑-85S" panose="00020600040101010101" charset="-128"/>
                <a:ea typeface="汉仪旗黑-85S" panose="00020600040101010101" charset="-128"/>
                <a:sym typeface="微软雅黑" panose="020B0503020204020204" charset="-122"/>
              </a:rPr>
              <a:t>3</a:t>
            </a:r>
            <a:r>
              <a:rPr lang="zh-CN" altLang="en-US" dirty="0" err="1">
                <a:solidFill>
                  <a:schemeClr val="lt1"/>
                </a:solidFill>
                <a:latin typeface="汉仪旗黑-85S" panose="00020600040101010101" charset="-128"/>
                <a:ea typeface="汉仪旗黑-85S" panose="00020600040101010101" charset="-128"/>
                <a:sym typeface="微软雅黑" panose="020B0503020204020204" charset="-122"/>
              </a:rPr>
              <a:t>、</a:t>
            </a:r>
            <a:r>
              <a:rPr dirty="0" err="1">
                <a:solidFill>
                  <a:schemeClr val="lt1"/>
                </a:solidFill>
                <a:latin typeface="汉仪旗黑-85S" panose="00020600040101010101" charset="-128"/>
                <a:ea typeface="汉仪旗黑-85S" panose="00020600040101010101" charset="-128"/>
                <a:sym typeface="微软雅黑" panose="020B0503020204020204" charset="-122"/>
              </a:rPr>
              <a:t>特色化中医育儿保健服务项目</a:t>
            </a:r>
            <a:endParaRPr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cxnSp>
        <p:nvCxnSpPr>
          <p:cNvPr id="10" name="直接连接符 9"/>
          <p:cNvCxnSpPr/>
          <p:nvPr>
            <p:custDataLst>
              <p:tags r:id="rId12"/>
            </p:custDataLst>
          </p:nvPr>
        </p:nvCxnSpPr>
        <p:spPr>
          <a:xfrm>
            <a:off x="2142870" y="1676212"/>
            <a:ext cx="364740" cy="364740"/>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custDataLst>
              <p:tags r:id="rId13"/>
            </p:custDataLst>
          </p:nvPr>
        </p:nvCxnSpPr>
        <p:spPr>
          <a:xfrm>
            <a:off x="2009335" y="1739108"/>
            <a:ext cx="364740" cy="364740"/>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14"/>
            </p:custDataLst>
          </p:nvPr>
        </p:nvCxnSpPr>
        <p:spPr>
          <a:xfrm>
            <a:off x="9817306" y="6125284"/>
            <a:ext cx="364740" cy="364740"/>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5"/>
            </p:custDataLst>
          </p:nvPr>
        </p:nvCxnSpPr>
        <p:spPr>
          <a:xfrm>
            <a:off x="9683771" y="6188180"/>
            <a:ext cx="364740" cy="364740"/>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itle 6"/>
          <p:cNvSpPr txBox="true"/>
          <p:nvPr>
            <p:custDataLst>
              <p:tags r:id="rId16"/>
            </p:custDataLst>
          </p:nvPr>
        </p:nvSpPr>
        <p:spPr>
          <a:xfrm>
            <a:off x="1273810" y="2103755"/>
            <a:ext cx="9643745" cy="3539490"/>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支持区妇幼保健计划生育服务中心等签约医疗机构同托育机构实现医育深度融合，聘请中医专业人员积极推广小儿推拿、穴位贴敷、药浴等中医药适宜技术，用中医理念和方法为婴幼儿提供健康服务。支持基层医疗卫生机构根据服务能力和服务需求为托育机构提供中医药健康服务，指导托育机构开展人员培训，掌握中医有关保健、饮食等知识和技能。</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7"/>
    </p:custData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图片 4"/>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2" name="图片 11"/>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13" name="图片 12"/>
          <p:cNvPicPr>
            <a:picLocks noChangeAspect="true"/>
          </p:cNvPicPr>
          <p:nvPr userDrawn="true">
            <p:custDataLst>
              <p:tags r:id="rId5"/>
            </p:custDataLst>
          </p:nvPr>
        </p:nvPicPr>
        <p:blipFill>
          <a:blip r:embed="rId6"/>
          <a:stretch>
            <a:fillRect/>
          </a:stretch>
        </p:blipFill>
        <p:spPr>
          <a:xfrm>
            <a:off x="0" y="9842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11" name="直接连接符 10"/>
          <p:cNvCxnSpPr/>
          <p:nvPr>
            <p:custDataLst>
              <p:tags r:id="rId9"/>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true"/>
          <p:nvPr>
            <p:custDataLst>
              <p:tags r:id="rId10"/>
            </p:custDataLst>
          </p:nvPr>
        </p:nvSpPr>
        <p:spPr>
          <a:xfrm>
            <a:off x="617859" y="7620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false">
            <a:normAutofit fontScale="9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lt1"/>
                </a:solidFill>
                <a:latin typeface="汉仪旗黑-85S" panose="00020600040101010101" charset="-128"/>
                <a:ea typeface="汉仪旗黑-85S" panose="00020600040101010101" charset="-128"/>
                <a:sym typeface="微软雅黑" panose="020B0503020204020204" charset="-122"/>
              </a:rPr>
              <a:t>实施质量创优安心工程，提升群众信任满意程度</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3" name="副标题"/>
          <p:cNvSpPr txBox="true"/>
          <p:nvPr>
            <p:custDataLst>
              <p:tags r:id="rId11"/>
            </p:custDataLst>
          </p:nvPr>
        </p:nvSpPr>
        <p:spPr>
          <a:xfrm>
            <a:off x="796929" y="2352682"/>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lang="en-US" dirty="0" err="1">
                <a:solidFill>
                  <a:schemeClr val="lt1"/>
                </a:solidFill>
                <a:latin typeface="汉仪旗黑-85S" panose="00020600040101010101" charset="-128"/>
                <a:ea typeface="汉仪旗黑-85S" panose="00020600040101010101" charset="-128"/>
                <a:sym typeface="微软雅黑" panose="020B0503020204020204" charset="-122"/>
              </a:rPr>
              <a:t>4</a:t>
            </a:r>
            <a:r>
              <a:rPr lang="zh-CN" altLang="en-US" dirty="0" err="1">
                <a:solidFill>
                  <a:schemeClr val="lt1"/>
                </a:solidFill>
                <a:latin typeface="汉仪旗黑-85S" panose="00020600040101010101" charset="-128"/>
                <a:ea typeface="汉仪旗黑-85S" panose="00020600040101010101" charset="-128"/>
                <a:sym typeface="微软雅黑" panose="020B0503020204020204" charset="-122"/>
              </a:rPr>
              <a:t>、</a:t>
            </a:r>
            <a:r>
              <a:rPr dirty="0" err="1">
                <a:solidFill>
                  <a:schemeClr val="lt1"/>
                </a:solidFill>
                <a:latin typeface="汉仪旗黑-85S" panose="00020600040101010101" charset="-128"/>
                <a:ea typeface="汉仪旗黑-85S" panose="00020600040101010101" charset="-128"/>
                <a:sym typeface="微软雅黑" panose="020B0503020204020204" charset="-122"/>
              </a:rPr>
              <a:t>婴幼儿意外伤害预防保障项目</a:t>
            </a:r>
            <a:endParaRPr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4" name="Title 6"/>
          <p:cNvSpPr txBox="true"/>
          <p:nvPr>
            <p:custDataLst>
              <p:tags r:id="rId12"/>
            </p:custDataLst>
          </p:nvPr>
        </p:nvSpPr>
        <p:spPr>
          <a:xfrm>
            <a:off x="1109345" y="2275205"/>
            <a:ext cx="9808210" cy="2775585"/>
          </a:xfrm>
          <a:prstGeom prst="rect">
            <a:avLst/>
          </a:prstGeom>
          <a:noFill/>
          <a:ln w="3175">
            <a:noFill/>
            <a:prstDash val="dash"/>
          </a:ln>
        </p:spPr>
        <p:txBody>
          <a:bodyPr wrap="square" lIns="63500" tIns="25400" rIns="63500" bIns="25400" anchor="ctr" anchorCtr="false">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rPr>
              <a:t>按照市级项目要求，积极宣传政府为0-3岁婴幼儿购买意外伤害险项目，构建安全防护屏障，降低托育机构经营风险，减轻婴幼儿家庭经济负担。对全区婴幼儿实际数量进行严格审核，确保数据的真实性。
</a:t>
            </a:r>
            <a:endParaRPr lang="zh-CN" altLang="en-US" sz="1800" spc="100" dirty="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Tree>
    <p:custDataLst>
      <p:tags r:id="rId13"/>
    </p:custData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true"/>
          <p:nvPr>
            <p:custDataLst>
              <p:tags r:id="rId1"/>
            </p:custDataLst>
          </p:nvPr>
        </p:nvSpPr>
        <p:spPr>
          <a:xfrm>
            <a:off x="1699895" y="1907540"/>
            <a:ext cx="8949055" cy="1472565"/>
          </a:xfrm>
          <a:prstGeom prst="rect">
            <a:avLst/>
          </a:prstGeom>
          <a:noFill/>
        </p:spPr>
        <p:txBody>
          <a:bodyPr wrap="square" rtlCol="0" anchor="b" anchorCtr="false">
            <a:normAutofit fontScale="90000" lnSpcReduction="20000"/>
          </a:bodyPr>
          <a:lstStyle/>
          <a:p>
            <a:pPr algn="ctr" fontAlgn="auto">
              <a:lnSpc>
                <a:spcPct val="120000"/>
              </a:lnSpc>
            </a:pPr>
            <a:r>
              <a:rPr lang="en-US" altLang="zh-CN" sz="9620" dirty="0">
                <a:solidFill>
                  <a:schemeClr val="lt1"/>
                </a:solidFill>
                <a:uFillTx/>
                <a:latin typeface="Arial" panose="02080604020202020204" pitchFamily="34" charset="0"/>
                <a:ea typeface="微软雅黑" panose="020B0503020204020204" charset="-122"/>
              </a:rPr>
              <a:t>04</a:t>
            </a:r>
            <a:endParaRPr lang="en-US" altLang="zh-CN" sz="9620" dirty="0">
              <a:solidFill>
                <a:schemeClr val="lt1"/>
              </a:solidFill>
              <a:uFillTx/>
              <a:latin typeface="Arial" panose="02080604020202020204" pitchFamily="34" charset="0"/>
              <a:ea typeface="微软雅黑" panose="020B0503020204020204" charset="-122"/>
            </a:endParaRPr>
          </a:p>
        </p:txBody>
      </p:sp>
      <p:sp>
        <p:nvSpPr>
          <p:cNvPr id="24" name="标题 23"/>
          <p:cNvSpPr>
            <a:spLocks noGrp="true"/>
          </p:cNvSpPr>
          <p:nvPr>
            <p:ph type="body" sz="quarter" idx="15"/>
            <p:custDataLst>
              <p:tags r:id="rId2"/>
            </p:custDataLst>
          </p:nvPr>
        </p:nvSpPr>
        <p:spPr>
          <a:xfrm>
            <a:off x="1621703" y="3330870"/>
            <a:ext cx="9105900" cy="733425"/>
          </a:xfrm>
        </p:spPr>
        <p:txBody>
          <a:bodyPr/>
          <a:lstStyle/>
          <a:p>
            <a:pPr>
              <a:lnSpc>
                <a:spcPct val="130000"/>
              </a:lnSpc>
            </a:pPr>
            <a:r>
              <a:rPr lang="zh-CN" altLang="en-US" dirty="0">
                <a:solidFill>
                  <a:schemeClr val="lt1"/>
                </a:solidFill>
                <a:uFillTx/>
                <a:latin typeface="Arial" panose="02080604020202020204" pitchFamily="34" charset="0"/>
              </a:rPr>
              <a:t>组织实施及措施保障</a:t>
            </a:r>
            <a:endParaRPr lang="zh-CN" altLang="en-US" dirty="0">
              <a:solidFill>
                <a:schemeClr val="lt1"/>
              </a:solidFill>
              <a:uFillTx/>
              <a:latin typeface="Arial" panose="02080604020202020204" pitchFamily="34"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true"/>
          </p:cNvPicPr>
          <p:nvPr userDrawn="true">
            <p:custDataLst>
              <p:tags r:id="rId1"/>
            </p:custDataLst>
          </p:nvPr>
        </p:nvPicPr>
        <p:blipFill>
          <a:blip r:embed="rId2">
            <a:extLst>
              <a:ext uri="{28A0092B-C50C-407E-A947-70E740481C1C}">
                <a14:useLocalDpi xmlns:a14="http://schemas.microsoft.com/office/drawing/2010/main" val="false"/>
              </a:ext>
            </a:extLst>
          </a:blip>
          <a:stretch>
            <a:fillRect/>
          </a:stretch>
        </p:blipFill>
        <p:spPr>
          <a:xfrm>
            <a:off x="0" y="0"/>
            <a:ext cx="12192000" cy="6858000"/>
          </a:xfrm>
          <a:prstGeom prst="rect">
            <a:avLst/>
          </a:prstGeom>
        </p:spPr>
      </p:pic>
      <p:pic>
        <p:nvPicPr>
          <p:cNvPr id="12" name="图片 11"/>
          <p:cNvPicPr>
            <a:picLocks noChangeAspect="true"/>
          </p:cNvPicPr>
          <p:nvPr userDrawn="true">
            <p:custDataLst>
              <p:tags r:id="rId3"/>
            </p:custDataLst>
          </p:nvPr>
        </p:nvPicPr>
        <p:blipFill>
          <a:blip r:embed="rId4"/>
          <a:stretch>
            <a:fillRect/>
          </a:stretch>
        </p:blipFill>
        <p:spPr>
          <a:xfrm>
            <a:off x="10917555" y="5678805"/>
            <a:ext cx="1274445" cy="987425"/>
          </a:xfrm>
          <a:prstGeom prst="rect">
            <a:avLst/>
          </a:prstGeom>
        </p:spPr>
      </p:pic>
      <p:pic>
        <p:nvPicPr>
          <p:cNvPr id="13" name="图片 12"/>
          <p:cNvPicPr>
            <a:picLocks noChangeAspect="true"/>
          </p:cNvPicPr>
          <p:nvPr userDrawn="true">
            <p:custDataLst>
              <p:tags r:id="rId5"/>
            </p:custDataLst>
          </p:nvPr>
        </p:nvPicPr>
        <p:blipFill>
          <a:blip r:embed="rId6"/>
          <a:stretch>
            <a:fillRect/>
          </a:stretch>
        </p:blipFill>
        <p:spPr>
          <a:xfrm>
            <a:off x="0" y="20955"/>
            <a:ext cx="12192000" cy="3243580"/>
          </a:xfrm>
          <a:prstGeom prst="rect">
            <a:avLst/>
          </a:prstGeom>
        </p:spPr>
      </p:pic>
      <p:pic>
        <p:nvPicPr>
          <p:cNvPr id="14" name="图片 13"/>
          <p:cNvPicPr>
            <a:picLocks noChangeAspect="true"/>
          </p:cNvPicPr>
          <p:nvPr userDrawn="true">
            <p:custDataLst>
              <p:tags r:id="rId7"/>
            </p:custDataLst>
          </p:nvPr>
        </p:nvPicPr>
        <p:blipFill>
          <a:blip r:embed="rId8"/>
          <a:stretch>
            <a:fillRect/>
          </a:stretch>
        </p:blipFill>
        <p:spPr>
          <a:xfrm>
            <a:off x="109785" y="436517"/>
            <a:ext cx="508368" cy="441964"/>
          </a:xfrm>
          <a:prstGeom prst="rect">
            <a:avLst/>
          </a:prstGeom>
        </p:spPr>
      </p:pic>
      <p:cxnSp>
        <p:nvCxnSpPr>
          <p:cNvPr id="3" name="直接连接符 2"/>
          <p:cNvCxnSpPr/>
          <p:nvPr>
            <p:custDataLst>
              <p:tags r:id="rId9"/>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true"/>
          <p:nvPr>
            <p:custDataLst>
              <p:tags r:id="rId10"/>
            </p:custDataLst>
          </p:nvPr>
        </p:nvSpPr>
        <p:spPr>
          <a:xfrm>
            <a:off x="2104394" y="2044066"/>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false">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en-US" altLang="zh-CN" dirty="0" err="1">
                <a:solidFill>
                  <a:schemeClr val="lt1"/>
                </a:solidFill>
                <a:latin typeface="汉仪旗黑-85S" panose="00020600040101010101" charset="-128"/>
                <a:ea typeface="汉仪旗黑-85S" panose="00020600040101010101" charset="-128"/>
                <a:sym typeface="微软雅黑" panose="020B0503020204020204" charset="-122"/>
              </a:rPr>
              <a:t>1</a:t>
            </a:r>
            <a:r>
              <a:rPr lang="zh-CN" altLang="en-US" dirty="0" err="1">
                <a:solidFill>
                  <a:schemeClr val="lt1"/>
                </a:solidFill>
                <a:latin typeface="汉仪旗黑-85S" panose="00020600040101010101" charset="-128"/>
                <a:ea typeface="汉仪旗黑-85S" panose="00020600040101010101" charset="-128"/>
                <a:sym typeface="微软雅黑" panose="020B0503020204020204" charset="-122"/>
              </a:rPr>
              <a:t>、</a:t>
            </a:r>
            <a:r>
              <a:rPr lang="zh-CN" dirty="0" err="1">
                <a:solidFill>
                  <a:schemeClr val="lt1"/>
                </a:solidFill>
                <a:latin typeface="汉仪旗黑-85S" panose="00020600040101010101" charset="-128"/>
                <a:ea typeface="汉仪旗黑-85S" panose="00020600040101010101" charset="-128"/>
                <a:sym typeface="微软雅黑" panose="020B0503020204020204" charset="-122"/>
              </a:rPr>
              <a:t>强化组织保障，协同部门联动</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4" name="文本框 6"/>
          <p:cNvSpPr txBox="true"/>
          <p:nvPr>
            <p:custDataLst>
              <p:tags r:id="rId11"/>
            </p:custDataLst>
          </p:nvPr>
        </p:nvSpPr>
        <p:spPr>
          <a:xfrm>
            <a:off x="2104394" y="2997836"/>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false">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en-US" altLang="zh-CN" dirty="0" err="1">
                <a:solidFill>
                  <a:schemeClr val="lt1"/>
                </a:solidFill>
                <a:latin typeface="汉仪旗黑-85S" panose="00020600040101010101" charset="-128"/>
                <a:ea typeface="汉仪旗黑-85S" panose="00020600040101010101" charset="-128"/>
                <a:sym typeface="微软雅黑" panose="020B0503020204020204" charset="-122"/>
              </a:rPr>
              <a:t>2</a:t>
            </a:r>
            <a:r>
              <a:rPr lang="zh-CN" altLang="en-US" dirty="0" err="1">
                <a:solidFill>
                  <a:schemeClr val="lt1"/>
                </a:solidFill>
                <a:latin typeface="汉仪旗黑-85S" panose="00020600040101010101" charset="-128"/>
                <a:ea typeface="汉仪旗黑-85S" panose="00020600040101010101" charset="-128"/>
                <a:sym typeface="微软雅黑" panose="020B0503020204020204" charset="-122"/>
              </a:rPr>
              <a:t>、</a:t>
            </a:r>
            <a:r>
              <a:rPr lang="zh-CN" dirty="0" err="1">
                <a:solidFill>
                  <a:schemeClr val="lt1"/>
                </a:solidFill>
                <a:latin typeface="汉仪旗黑-85S" panose="00020600040101010101" charset="-128"/>
                <a:ea typeface="汉仪旗黑-85S" panose="00020600040101010101" charset="-128"/>
                <a:sym typeface="微软雅黑" panose="020B0503020204020204" charset="-122"/>
              </a:rPr>
              <a:t>强化财力保障，严格考核监督</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
        <p:nvSpPr>
          <p:cNvPr id="5" name="文本框 6"/>
          <p:cNvSpPr txBox="true"/>
          <p:nvPr>
            <p:custDataLst>
              <p:tags r:id="rId12"/>
            </p:custDataLst>
          </p:nvPr>
        </p:nvSpPr>
        <p:spPr>
          <a:xfrm>
            <a:off x="2104394" y="400939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false">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en-US" altLang="zh-CN" dirty="0" err="1">
                <a:solidFill>
                  <a:schemeClr val="lt1"/>
                </a:solidFill>
                <a:latin typeface="汉仪旗黑-85S" panose="00020600040101010101" charset="-128"/>
                <a:ea typeface="汉仪旗黑-85S" panose="00020600040101010101" charset="-128"/>
                <a:sym typeface="微软雅黑" panose="020B0503020204020204" charset="-122"/>
              </a:rPr>
              <a:t>3</a:t>
            </a:r>
            <a:r>
              <a:rPr lang="zh-CN" altLang="en-US" dirty="0" err="1">
                <a:solidFill>
                  <a:schemeClr val="lt1"/>
                </a:solidFill>
                <a:latin typeface="汉仪旗黑-85S" panose="00020600040101010101" charset="-128"/>
                <a:ea typeface="汉仪旗黑-85S" panose="00020600040101010101" charset="-128"/>
                <a:sym typeface="微软雅黑" panose="020B0503020204020204" charset="-122"/>
              </a:rPr>
              <a:t>、</a:t>
            </a:r>
            <a:r>
              <a:rPr lang="zh-CN" dirty="0" err="1">
                <a:solidFill>
                  <a:schemeClr val="lt1"/>
                </a:solidFill>
                <a:latin typeface="汉仪旗黑-85S" panose="00020600040101010101" charset="-128"/>
                <a:ea typeface="汉仪旗黑-85S" panose="00020600040101010101" charset="-128"/>
                <a:sym typeface="微软雅黑" panose="020B0503020204020204" charset="-122"/>
              </a:rPr>
              <a:t>强化宣传引导，营造良好氛围</a:t>
            </a:r>
            <a:endParaRPr lang="zh-CN" dirty="0" err="1">
              <a:solidFill>
                <a:schemeClr val="lt1"/>
              </a:solidFill>
              <a:latin typeface="汉仪旗黑-85S" panose="00020600040101010101" charset="-128"/>
              <a:ea typeface="汉仪旗黑-85S" panose="00020600040101010101" charset="-128"/>
              <a:sym typeface="微软雅黑" panose="020B0503020204020204" charset="-122"/>
            </a:endParaRPr>
          </a:p>
        </p:txBody>
      </p:sp>
    </p:spTree>
    <p:custDataLst>
      <p:tags r:id="rId13"/>
    </p:custDataLst>
  </p:cSld>
  <p:clrMapOvr>
    <a:masterClrMapping/>
  </p:clrMapOvr>
  <p:transition spd="med"/>
</p:sld>
</file>

<file path=ppt/tags/tag1.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
  <p:tag name="KSO_WM_UNIT_BK_DARK_LIGHT" val="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BK_DARK_LIGHT" val="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6*i*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7*i*2"/>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8*i*2"/>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2.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9*i*2"/>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9*i*1"/>
  <p:tag name="KSO_WM_UNIT_BK_DARK_LIGHT" val="2"/>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1_1"/>
  <p:tag name="KSO_WM_UNIT_ID" val="_9*m_h_i*1_1_1"/>
  <p:tag name="KSO_WM_UNIT_LAYERLEVEL" val="1_1_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2_1"/>
  <p:tag name="KSO_WM_UNIT_ID" val="_9*m_h_i*1_2_1"/>
  <p:tag name="KSO_WM_UNIT_LAYERLEVEL" val="1_1_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0*i*1"/>
  <p:tag name="KSO_WM_UNIT_BK_DARK_LIGHT" val="2"/>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1_1"/>
  <p:tag name="KSO_WM_UNIT_ID" val="_9*m_h_i*1_1_1"/>
  <p:tag name="KSO_WM_UNIT_LAYERLEVEL" val="1_1_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2_1"/>
  <p:tag name="KSO_WM_UNIT_ID" val="_9*m_h_i*1_2_1"/>
  <p:tag name="KSO_WM_UNIT_LAYERLEVEL" val="1_1_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1**"/>
  <p:tag name="KSO_WM_UNIT_BK_DARK_LIGHT" val="1"/>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03.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04.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1_1"/>
  <p:tag name="KSO_WM_UNIT_ID" val="_9*m_h_i*1_1_1"/>
  <p:tag name="KSO_WM_UNIT_LAYERLEVEL" val="1_1_1"/>
  <p:tag name="KSO_WM_TAG_VERSION" val="1.0"/>
  <p:tag name="KSO_WM_BEAUTIFY_FLAG" val="#wm#"/>
  <p:tag name="KSO_WM_SLIDE_BACKGROUND_TYPE" val="general"/>
</p:tagLst>
</file>

<file path=ppt/tags/tag106.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07.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08.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09.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10.xml><?xml version="1.0" encoding="utf-8"?>
<p:tagLst xmlns:p="http://schemas.openxmlformats.org/presentationml/2006/main">
  <p:tag name="KSO_WM_UNIT_LARGE_SHAPE" val="1"/>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11.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3*i*2"/>
  <p:tag name="KSO_WM_UNIT_LAYERLEVEL" val="1"/>
  <p:tag name="KSO_WM_TAG_VERSION" val="1.0"/>
  <p:tag name="KSO_WM_BEAUTIFY_FLAG" val="#wm#"/>
</p:tagLst>
</file>

<file path=ppt/tags/tag112.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1"/>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1_1"/>
  <p:tag name="KSO_WM_UNIT_ID" val="_9*m_h_i*1_1_1"/>
  <p:tag name="KSO_WM_UNIT_LAYERLEVEL" val="1_1_1"/>
  <p:tag name="KSO_WM_TAG_VERSION" val="1.0"/>
  <p:tag name="KSO_WM_BEAUTIFY_FLAG" val="#wm#"/>
  <p:tag name="KSO_WM_SLIDE_BACKGROUND_TYPE" val="frame"/>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2_1"/>
  <p:tag name="KSO_WM_UNIT_ID" val="_9*m_h_i*1_2_1"/>
  <p:tag name="KSO_WM_UNIT_LAYERLEVEL" val="1_1_1"/>
  <p:tag name="KSO_WM_TAG_VERSION" val="1.0"/>
  <p:tag name="KSO_WM_BEAUTIFY_FLAG" val="#wm#"/>
  <p:tag name="KSO_WM_SLIDE_BACKGROUND_TYPE" val="frame"/>
</p:tagLst>
</file>

<file path=ppt/tags/tag115.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16.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17.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18.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19.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20.xml><?xml version="1.0" encoding="utf-8"?>
<p:tagLst xmlns:p="http://schemas.openxmlformats.org/presentationml/2006/main">
  <p:tag name="KSO_WM_UNIT_LARGE_SHAPE" val="1"/>
  <p:tag name="KSO_WM_SLIDE_BACKGROUND_TYPE" val="leftRight"/>
  <p:tag name="KSO_WM_SLIDE_BK_DARK_LIGHT" val="1"/>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21.xml><?xml version="1.0" encoding="utf-8"?>
<p:tagLst xmlns:p="http://schemas.openxmlformats.org/presentationml/2006/main">
  <p:tag name="KSO_WM_SLIDE_BACKGROUND_TYPE" val="leftRight"/>
  <p:tag name="KSO_WM_SLIDE_BK_DARK_LIGHT" val="1"/>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22.xml><?xml version="1.0" encoding="utf-8"?>
<p:tagLst xmlns:p="http://schemas.openxmlformats.org/presentationml/2006/main">
  <p:tag name="KSO_WM_SLIDE_BACKGROUND_TYPE" val="leftRight"/>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4*i*2"/>
  <p:tag name="KSO_WM_UNIT_LAYERLEVEL" val="1"/>
  <p:tag name="KSO_WM_TAG_VERSION" val="1.0"/>
  <p:tag name="KSO_WM_BEAUTIFY_FLAG" val="#wm#"/>
</p:tagLst>
</file>

<file path=ppt/tags/tag123.xml><?xml version="1.0" encoding="utf-8"?>
<p:tagLst xmlns:p="http://schemas.openxmlformats.org/presentationml/2006/main">
  <p:tag name="KSO_WM_SLIDE_BACKGROUND_TYPE" val="leftRight"/>
  <p:tag name="KSO_WM_SLIDE_BK_DARK_LIGHT" val="1"/>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1"/>
  <p:tag name="KSO_WM_UNIT_LAYERLEVEL" val="1"/>
  <p:tag name="KSO_WM_TAG_VERSION" val="1.0"/>
  <p:tag name="KSO_WM_BEAUTIFY_FLAG" val="#wm#"/>
</p:tagLst>
</file>

<file path=ppt/tags/tag124.xml><?xml version="1.0" encoding="utf-8"?>
<p:tagLst xmlns:p="http://schemas.openxmlformats.org/presentationml/2006/main">
  <p:tag name="KSO_WM_SLIDE_BACKGROUND_TYPE" val="leftRight"/>
  <p:tag name="KSO_WM_SLIDE_BK_DARK_LIGHT" val="1"/>
  <p:tag name="KSO_WM_UNIT_HIGHLIGHT" val="0"/>
  <p:tag name="KSO_WM_UNIT_COMPATIBLE" val="0"/>
  <p:tag name="KSO_WM_UNIT_DIAGRAM_ISNUMVISUAL" val="0"/>
  <p:tag name="KSO_WM_UNIT_DIAGRAM_ISREFERUNIT" val="0"/>
  <p:tag name="KSO_WM_UNIT_TYPE" val="i"/>
  <p:tag name="KSO_WM_UNIT_INDEX" val="3"/>
  <p:tag name="KSO_WM_UNIT_ID" val="_14*i*3"/>
  <p:tag name="KSO_WM_UNIT_LAYERLEVEL" val="1"/>
  <p:tag name="KSO_WM_TAG_VERSION" val="1.0"/>
  <p:tag name="KSO_WM_BEAUTIFY_FLAG" val="#wm#"/>
</p:tagLst>
</file>

<file path=ppt/tags/tag125.xml><?xml version="1.0" encoding="utf-8"?>
<p:tagLst xmlns:p="http://schemas.openxmlformats.org/presentationml/2006/main">
  <p:tag name="KSO_WM_SLIDE_BACKGROUND_TYPE" val="leftRight"/>
  <p:tag name="KSO_WM_SLIDE_BK_DARK_LIGHT" val="1"/>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26.xml><?xml version="1.0" encoding="utf-8"?>
<p:tagLst xmlns:p="http://schemas.openxmlformats.org/presentationml/2006/main">
  <p:tag name="KSO_WM_SLIDE_BACKGROUND_TYPE" val="leftRight"/>
  <p:tag name="KSO_WM_SLIDE_BK_DARK_LIGHT" val="1"/>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27.xml><?xml version="1.0" encoding="utf-8"?>
<p:tagLst xmlns:p="http://schemas.openxmlformats.org/presentationml/2006/main">
  <p:tag name="KSO_WM_SLIDE_BACKGROUND_TYPE" val="leftRight"/>
  <p:tag name="KSO_WM_SLIDE_BK_DARK_LIGHT" val="1"/>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28.xml><?xml version="1.0" encoding="utf-8"?>
<p:tagLst xmlns:p="http://schemas.openxmlformats.org/presentationml/2006/main">
  <p:tag name="KSO_WM_SLIDE_BACKGROUND_TYPE" val="leftRight"/>
  <p:tag name="KSO_WM_SLIDE_BK_DARK_LIGHT" val="1"/>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29.xml><?xml version="1.0" encoding="utf-8"?>
<p:tagLst xmlns:p="http://schemas.openxmlformats.org/presentationml/2006/main">
  <p:tag name="KSO_WM_SLIDE_BACKGROUND_TYPE" val="leftRight"/>
  <p:tag name="KSO_WM_SLIDE_BK_DARK_LIGHT" val="1"/>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30.xml><?xml version="1.0" encoding="utf-8"?>
<p:tagLst xmlns:p="http://schemas.openxmlformats.org/presentationml/2006/main">
  <p:tag name="KSO_WM_SLIDE_BACKGROUND_TYPE" val="leftRight"/>
  <p:tag name="KSO_WM_SLIDE_BK_DARK_LIGHT" val="1"/>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1_1"/>
  <p:tag name="KSO_WM_UNIT_ID" val="_9*m_h_i*1_1_1"/>
  <p:tag name="KSO_WM_UNIT_LAYERLEVEL" val="1_1_1"/>
  <p:tag name="KSO_WM_TAG_VERSION" val="1.0"/>
  <p:tag name="KSO_WM_BEAUTIFY_FLAG" val="#wm#"/>
  <p:tag name="KSO_WM_SLIDE_BACKGROUND_TYPE" val="leftRight"/>
</p:tagLst>
</file>

<file path=ppt/tags/tag132.xml><?xml version="1.0" encoding="utf-8"?>
<p:tagLst xmlns:p="http://schemas.openxmlformats.org/presentationml/2006/main">
  <p:tag name="KSO_WM_UNIT_LARGE_SHAPE" val="1"/>
  <p:tag name="KSO_WM_SLIDE_BACKGROUND_TYPE" val="topBottom"/>
  <p:tag name="KSO_WM_SLIDE_BK_DARK_LIGHT" val="1"/>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3.xml><?xml version="1.0" encoding="utf-8"?>
<p:tagLst xmlns:p="http://schemas.openxmlformats.org/presentationml/2006/main">
  <p:tag name="KSO_WM_SLIDE_BACKGROUND_TYPE" val="topBottom"/>
  <p:tag name="KSO_WM_SLIDE_BK_DARK_LIGHT" val="1"/>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4.xml><?xml version="1.0" encoding="utf-8"?>
<p:tagLst xmlns:p="http://schemas.openxmlformats.org/presentationml/2006/main">
  <p:tag name="KSO_WM_SLIDE_BACKGROUND_TYPE" val="topBottom"/>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5*i*2"/>
  <p:tag name="KSO_WM_UNIT_LAYERLEVEL" val="1"/>
  <p:tag name="KSO_WM_TAG_VERSION" val="1.0"/>
  <p:tag name="KSO_WM_BEAUTIFY_FLAG" val="#wm#"/>
</p:tagLst>
</file>

<file path=ppt/tags/tag135.xml><?xml version="1.0" encoding="utf-8"?>
<p:tagLst xmlns:p="http://schemas.openxmlformats.org/presentationml/2006/main">
  <p:tag name="KSO_WM_SLIDE_BACKGROUND_TYPE" val="topBottom"/>
  <p:tag name="KSO_WM_SLIDE_BK_DARK_LIGHT" val="1"/>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1"/>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1_1"/>
  <p:tag name="KSO_WM_UNIT_ID" val="_9*m_h_i*1_1_1"/>
  <p:tag name="KSO_WM_UNIT_LAYERLEVEL" val="1_1_1"/>
  <p:tag name="KSO_WM_TAG_VERSION" val="1.0"/>
  <p:tag name="KSO_WM_BEAUTIFY_FLAG" val="#wm#"/>
  <p:tag name="KSO_WM_SLIDE_BACKGROUND_TYPE" val="topBottom"/>
</p:tagLst>
</file>

<file path=ppt/tags/tag137.xml><?xml version="1.0" encoding="utf-8"?>
<p:tagLst xmlns:p="http://schemas.openxmlformats.org/presentationml/2006/main">
  <p:tag name="KSO_WM_SLIDE_BACKGROUND_TYPE" val="topBottom"/>
  <p:tag name="KSO_WM_SLIDE_BK_DARK_LIGHT" val="1"/>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8.xml><?xml version="1.0" encoding="utf-8"?>
<p:tagLst xmlns:p="http://schemas.openxmlformats.org/presentationml/2006/main">
  <p:tag name="KSO_WM_SLIDE_BACKGROUND_TYPE" val="topBottom"/>
  <p:tag name="KSO_WM_SLIDE_BK_DARK_LIGHT" val="1"/>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9.xml><?xml version="1.0" encoding="utf-8"?>
<p:tagLst xmlns:p="http://schemas.openxmlformats.org/presentationml/2006/main">
  <p:tag name="KSO_WM_SLIDE_BACKGROUND_TYPE" val="topBottom"/>
  <p:tag name="KSO_WM_SLIDE_BK_DARK_LIGHT" val="1"/>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40.xml><?xml version="1.0" encoding="utf-8"?>
<p:tagLst xmlns:p="http://schemas.openxmlformats.org/presentationml/2006/main">
  <p:tag name="KSO_WM_SLIDE_BACKGROUND_TYPE" val="topBottom"/>
  <p:tag name="KSO_WM_SLIDE_BK_DARK_LIGHT" val="1"/>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41.xml><?xml version="1.0" encoding="utf-8"?>
<p:tagLst xmlns:p="http://schemas.openxmlformats.org/presentationml/2006/main">
  <p:tag name="KSO_WM_SLIDE_BACKGROUND_TYPE" val="topBottom"/>
  <p:tag name="KSO_WM_SLIDE_BK_DARK_LIGHT" val="1"/>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42.xml><?xml version="1.0" encoding="utf-8"?>
<p:tagLst xmlns:p="http://schemas.openxmlformats.org/presentationml/2006/main">
  <p:tag name="KSO_WM_SLIDE_BACKGROUND_TYPE" val="topBottom"/>
  <p:tag name="KSO_WM_SLIDE_BK_DARK_LIGHT" val="1"/>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43.xml><?xml version="1.0" encoding="utf-8"?>
<p:tagLst xmlns:p="http://schemas.openxmlformats.org/presentationml/2006/main">
  <p:tag name="KSO_WM_UNIT_LARGE_SHAPE" val="1"/>
  <p:tag name="KSO_WM_SLIDE_BACKGROUND_TYPE" val="bottomTop"/>
  <p:tag name="KSO_WM_SLIDE_BK_DARK_LIGHT" val="1"/>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44.xml><?xml version="1.0" encoding="utf-8"?>
<p:tagLst xmlns:p="http://schemas.openxmlformats.org/presentationml/2006/main">
  <p:tag name="KSO_WM_SLIDE_BACKGROUND_TYPE" val="bottomTop"/>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6*i*2"/>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1_1"/>
  <p:tag name="KSO_WM_UNIT_ID" val="_9*m_h_i*1_1_1"/>
  <p:tag name="KSO_WM_UNIT_LAYERLEVEL" val="1_1_1"/>
  <p:tag name="KSO_WM_TAG_VERSION" val="1.0"/>
  <p:tag name="KSO_WM_BEAUTIFY_FLAG" val="#wm#"/>
  <p:tag name="KSO_WM_SLIDE_BACKGROUND_TYPE" val="bottomTop"/>
</p:tagLst>
</file>

<file path=ppt/tags/tag146.xml><?xml version="1.0" encoding="utf-8"?>
<p:tagLst xmlns:p="http://schemas.openxmlformats.org/presentationml/2006/main">
  <p:tag name="KSO_WM_SLIDE_BACKGROUND_TYPE" val="bottomTop"/>
  <p:tag name="KSO_WM_SLIDE_BK_DARK_LIGHT" val="1"/>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1"/>
  <p:tag name="KSO_WM_UNIT_LAYERLEVEL" val="1"/>
  <p:tag name="KSO_WM_TAG_VERSION" val="1.0"/>
  <p:tag name="KSO_WM_BEAUTIFY_FLAG" val="#w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2_1"/>
  <p:tag name="KSO_WM_UNIT_ID" val="_9*m_h_i*1_2_1"/>
  <p:tag name="KSO_WM_UNIT_LAYERLEVEL" val="1_1_1"/>
  <p:tag name="KSO_WM_TAG_VERSION" val="1.0"/>
  <p:tag name="KSO_WM_BEAUTIFY_FLAG" val="#wm#"/>
  <p:tag name="KSO_WM_SLIDE_BACKGROUND_TYPE" val="bottomTop"/>
</p:tagLst>
</file>

<file path=ppt/tags/tag148.xml><?xml version="1.0" encoding="utf-8"?>
<p:tagLst xmlns:p="http://schemas.openxmlformats.org/presentationml/2006/main">
  <p:tag name="KSO_WM_SLIDE_BACKGROUND_TYPE" val="bottomTop"/>
  <p:tag name="KSO_WM_SLIDE_BK_DARK_LIGHT" val="1"/>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49.xml><?xml version="1.0" encoding="utf-8"?>
<p:tagLst xmlns:p="http://schemas.openxmlformats.org/presentationml/2006/main">
  <p:tag name="KSO_WM_SLIDE_BACKGROUND_TYPE" val="bottomTop"/>
  <p:tag name="KSO_WM_SLIDE_BK_DARK_LIGHT" val="1"/>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0.xml><?xml version="1.0" encoding="utf-8"?>
<p:tagLst xmlns:p="http://schemas.openxmlformats.org/presentationml/2006/main">
  <p:tag name="KSO_WM_SLIDE_BACKGROUND_TYPE" val="bottomTop"/>
  <p:tag name="KSO_WM_SLIDE_BK_DARK_LIGHT" val="1"/>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1.xml><?xml version="1.0" encoding="utf-8"?>
<p:tagLst xmlns:p="http://schemas.openxmlformats.org/presentationml/2006/main">
  <p:tag name="KSO_WM_SLIDE_BACKGROUND_TYPE" val="bottomTop"/>
  <p:tag name="KSO_WM_SLIDE_BK_DARK_LIGHT" val="1"/>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2.xml><?xml version="1.0" encoding="utf-8"?>
<p:tagLst xmlns:p="http://schemas.openxmlformats.org/presentationml/2006/main">
  <p:tag name="KSO_WM_SLIDE_BACKGROUND_TYPE" val="bottomTop"/>
  <p:tag name="KSO_WM_SLIDE_BK_DARK_LIGHT" val="1"/>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3.xml><?xml version="1.0" encoding="utf-8"?>
<p:tagLst xmlns:p="http://schemas.openxmlformats.org/presentationml/2006/main">
  <p:tag name="KSO_WM_SLIDE_BACKGROUND_TYPE" val="bottomTop"/>
  <p:tag name="KSO_WM_SLIDE_BK_DARK_LIGHT" val="1"/>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4.xml><?xml version="1.0" encoding="utf-8"?>
<p:tagLst xmlns:p="http://schemas.openxmlformats.org/presentationml/2006/main">
  <p:tag name="KSO_WM_UNIT_LARGE_SHAPE" val="1"/>
  <p:tag name="KSO_WM_SLIDE_BACKGROUND_TYPE" val="navigation"/>
  <p:tag name="KSO_WM_SLIDE_BK_DARK_LIGHT" val="1"/>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5.xml><?xml version="1.0" encoding="utf-8"?>
<p:tagLst xmlns:p="http://schemas.openxmlformats.org/presentationml/2006/main">
  <p:tag name="KSO_WM_SLIDE_BACKGROUND_TYPE" val="navigation"/>
  <p:tag name="KSO_WM_SLIDE_BK_DARK_LIGHT" val="1"/>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6.xml><?xml version="1.0" encoding="utf-8"?>
<p:tagLst xmlns:p="http://schemas.openxmlformats.org/presentationml/2006/main">
  <p:tag name="KSO_WM_SLIDE_BACKGROUND_TYPE" val="navigation"/>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7*i*2"/>
  <p:tag name="KSO_WM_UNIT_LAYERLEVEL" val="1"/>
  <p:tag name="KSO_WM_TAG_VERSION" val="1.0"/>
  <p:tag name="KSO_WM_BEAUTIFY_FLAG" val="#wm#"/>
</p:tagLst>
</file>

<file path=ppt/tags/tag157.xml><?xml version="1.0" encoding="utf-8"?>
<p:tagLst xmlns:p="http://schemas.openxmlformats.org/presentationml/2006/main">
  <p:tag name="KSO_WM_SLIDE_BACKGROUND_TYPE" val="navigation"/>
  <p:tag name="KSO_WM_SLIDE_BK_DARK_LIGHT" val="1"/>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1"/>
  <p:tag name="KSO_WM_UNIT_LAYERLEVEL" val="1"/>
  <p:tag name="KSO_WM_TAG_VERSION" val="1.0"/>
  <p:tag name="KSO_WM_BEAUTIFY_FLAG" val="#wm#"/>
</p:tagLst>
</file>

<file path=ppt/tags/tag158.xml><?xml version="1.0" encoding="utf-8"?>
<p:tagLst xmlns:p="http://schemas.openxmlformats.org/presentationml/2006/main">
  <p:tag name="KSO_WM_SLIDE_BACKGROUND_TYPE" val="navigation"/>
  <p:tag name="KSO_WM_SLIDE_BK_DARK_LIGHT" val="1"/>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9.xml><?xml version="1.0" encoding="utf-8"?>
<p:tagLst xmlns:p="http://schemas.openxmlformats.org/presentationml/2006/main">
  <p:tag name="KSO_WM_SLIDE_BACKGROUND_TYPE" val="navigation"/>
  <p:tag name="KSO_WM_SLIDE_BK_DARK_LIGHT" val="1"/>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0.xml><?xml version="1.0" encoding="utf-8"?>
<p:tagLst xmlns:p="http://schemas.openxmlformats.org/presentationml/2006/main">
  <p:tag name="KSO_WM_SLIDE_BACKGROUND_TYPE" val="navigation"/>
  <p:tag name="KSO_WM_SLIDE_BK_DARK_LIGHT" val="1"/>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1.xml><?xml version="1.0" encoding="utf-8"?>
<p:tagLst xmlns:p="http://schemas.openxmlformats.org/presentationml/2006/main">
  <p:tag name="KSO_WM_SLIDE_BACKGROUND_TYPE" val="navigation"/>
  <p:tag name="KSO_WM_SLIDE_BK_DARK_LIGHT" val="1"/>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2.xml><?xml version="1.0" encoding="utf-8"?>
<p:tagLst xmlns:p="http://schemas.openxmlformats.org/presentationml/2006/main">
  <p:tag name="KSO_WM_SLIDE_BACKGROUND_TYPE" val="navigation"/>
  <p:tag name="KSO_WM_SLIDE_BK_DARK_LIGHT" val="1"/>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3.xml><?xml version="1.0" encoding="utf-8"?>
<p:tagLst xmlns:p="http://schemas.openxmlformats.org/presentationml/2006/main">
  <p:tag name="KSO_WM_SLIDE_BACKGROUND_TYPE" val="navigation"/>
  <p:tag name="KSO_WM_SLIDE_BK_DARK_LIGHT" val="1"/>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4.xml><?xml version="1.0" encoding="utf-8"?>
<p:tagLst xmlns:p="http://schemas.openxmlformats.org/presentationml/2006/main">
  <p:tag name="KSO_WM_SLIDE_BACKGROUND_TYPE" val="navigation"/>
  <p:tag name="KSO_WM_SLIDE_BK_DARK_LIGHT" val="1"/>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5.xml><?xml version="1.0" encoding="utf-8"?>
<p:tagLst xmlns:p="http://schemas.openxmlformats.org/presentationml/2006/main">
  <p:tag name="KSO_WM_SLIDE_BACKGROUND_TYPE" val="navigation"/>
  <p:tag name="KSO_WM_SLIDE_BK_DARK_LIGHT" val="1"/>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6.xml><?xml version="1.0" encoding="utf-8"?>
<p:tagLst xmlns:p="http://schemas.openxmlformats.org/presentationml/2006/main">
  <p:tag name="KSO_WM_UNIT_LARGE_SHAPE" val="1"/>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67.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8*i*2"/>
  <p:tag name="KSO_WM_UNIT_LAYERLEVEL" val="1"/>
  <p:tag name="KSO_WM_TAG_VERSION" val="1.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2_1"/>
  <p:tag name="KSO_WM_UNIT_ID" val="_9*m_h_i*1_2_1"/>
  <p:tag name="KSO_WM_UNIT_LAYERLEVEL" val="1_1_1"/>
  <p:tag name="KSO_WM_TAG_VERSION" val="1.0"/>
  <p:tag name="KSO_WM_BEAUTIFY_FLAG" val="#wm#"/>
  <p:tag name="KSO_WM_SLIDE_BACKGROUND_TYPE" val="bel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3_1"/>
  <p:tag name="KSO_WM_UNIT_ID" val="_9*m_h_i*1_3_1"/>
  <p:tag name="KSO_WM_UNIT_LAYERLEVEL" val="1_1_1"/>
  <p:tag name="KSO_WM_TAG_VERSION" val="1.0"/>
  <p:tag name="KSO_WM_BEAUTIFY_FLAG" val="#wm#"/>
  <p:tag name="KSO_WM_SLIDE_BACKGROUND_TYPE" val="belt"/>
</p:tagLst>
</file>

<file path=ppt/tags/tag170.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1"/>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1_1"/>
  <p:tag name="KSO_WM_UNIT_ID" val="_9*m_h_i*1_1_1"/>
  <p:tag name="KSO_WM_UNIT_LAYERLEVEL" val="1_1_1"/>
  <p:tag name="KSO_WM_TAG_VERSION" val="1.0"/>
  <p:tag name="KSO_WM_BEAUTIFY_FLAG" val="#wm#"/>
  <p:tag name="KSO_WM_SLIDE_BACKGROUND_TYPE" val="bel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4_1"/>
  <p:tag name="KSO_WM_UNIT_ID" val="_9*m_h_i*1_4_1"/>
  <p:tag name="KSO_WM_UNIT_LAYERLEVEL" val="1_1_1"/>
  <p:tag name="KSO_WM_TAG_VERSION" val="1.0"/>
  <p:tag name="KSO_WM_BEAUTIFY_FLAG" val="#wm#"/>
  <p:tag name="KSO_WM_SLIDE_BACKGROUND_TYPE" val="belt"/>
</p:tagLst>
</file>

<file path=ppt/tags/tag173.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74.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75.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76.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77.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0986"/>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0986"/>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83.xml><?xml version="1.0" encoding="utf-8"?>
<p:tagLst xmlns:p="http://schemas.openxmlformats.org/presentationml/2006/main">
  <p:tag name="KSO_WM_TEMPLATE_SUBCATEGORY" val="0"/>
  <p:tag name="KSO_WM_TEMPLATE_THUMBS_INDEX" val="1、6、7、8、9、10、11、12、13、14、15、18"/>
  <p:tag name="KSO_WM_TEMPLATE_COLOR_TYPE" val="1"/>
  <p:tag name="KSO_WM_TEMPLATE_MASTER_THUMB_INDEX" val="12"/>
  <p:tag name="KSO_WM_TAG_VERSION" val="1.0"/>
  <p:tag name="KSO_WM_BEAUTIFY_FLAG" val="#wm#"/>
  <p:tag name="KSO_WM_TEMPLATE_CATEGORY" val="custom"/>
  <p:tag name="KSO_WM_TEMPLATE_INDEX" val="20200986"/>
  <p:tag name="KSO_WM_TEMPLATE_MASTER_TYPE" val="1"/>
</p:tagLst>
</file>

<file path=ppt/tags/tag184.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21"/>
  <p:tag name="KSO_WM_UNIT_HIGHLIGHT" val="0"/>
  <p:tag name="KSO_WM_UNIT_COMPATIBLE" val="0"/>
  <p:tag name="KSO_WM_UNIT_DIAGRAM_ISNUMVISUAL" val="0"/>
  <p:tag name="KSO_WM_UNIT_DIAGRAM_ISREFERUNIT" val="0"/>
  <p:tag name="KSO_WM_UNIT_TYPE" val="a"/>
  <p:tag name="KSO_WM_UNIT_INDEX" val="1"/>
  <p:tag name="KSO_WM_UNIT_ID" val="custom20200986_10*a*1"/>
  <p:tag name="KSO_WM_TEMPLATE_CATEGORY" val="custom"/>
  <p:tag name="KSO_WM_TEMPLATE_INDEX" val="20200986"/>
  <p:tag name="KSO_WM_UNIT_LAYERLEVEL" val="1"/>
  <p:tag name="KSO_WM_TAG_VERSION" val="1.0"/>
  <p:tag name="KSO_WM_BEAUTIFY_FLAG" val="#wm#"/>
  <p:tag name="KSO_WM_UNIT_TEXT_FILL_FORE_SCHEMECOLOR_INDEX_BRIGHTNESS" val="0"/>
  <p:tag name="KSO_WM_UNIT_TEXT_FILL_FORE_SCHEMECOLOR_INDEX" val="14"/>
  <p:tag name="KSO_WM_UNIT_TEXT_FILL_TYPE" val="1"/>
</p:tagLst>
</file>

<file path=ppt/tags/tag185.xml><?xml version="1.0" encoding="utf-8"?>
<p:tagLst xmlns:p="http://schemas.openxmlformats.org/presentationml/2006/main">
  <p:tag name="KSO_WM_SLIDE_ID" val="custom20200986_10"/>
  <p:tag name="KSO_WM_TEMPLATE_SUBCATEGORY" val="17"/>
  <p:tag name="KSO_WM_TEMPLATE_MASTER_TYPE" val="1"/>
  <p:tag name="KSO_WM_TEMPLATE_COLOR_TYPE" val="1"/>
  <p:tag name="KSO_WM_SLIDE_TYPE" val="sectionTitle"/>
  <p:tag name="KSO_WM_SLIDE_SUBTYPE" val="pureTxt"/>
  <p:tag name="KSO_WM_SLIDE_ITEM_CNT" val="0"/>
  <p:tag name="KSO_WM_SLIDE_INDEX" val="10"/>
  <p:tag name="KSO_WM_TAG_VERSION" val="1.0"/>
  <p:tag name="KSO_WM_BEAUTIFY_FLAG" val="#wm#"/>
  <p:tag name="KSO_WM_TEMPLATE_CATEGORY" val="custom"/>
  <p:tag name="KSO_WM_TEMPLATE_INDEX" val="20200986"/>
  <p:tag name="KSO_WM_SLIDE_LAYOUT" val="a_b_e"/>
  <p:tag name="KSO_WM_SLIDE_LAYOUT_CNT" val="1_1_1"/>
</p:tagLst>
</file>

<file path=ppt/tags/tag186.xml><?xml version="1.0" encoding="utf-8"?>
<p:tagLst xmlns:p="http://schemas.openxmlformats.org/presentationml/2006/main">
  <p:tag name="KSO_WM_UNIT_PRESET_TEXT" val="01"/>
  <p:tag name="KSO_WM_UNIT_NOCLEAR" val="0"/>
  <p:tag name="KSO_WM_UNIT_VALUE" val="1"/>
  <p:tag name="KSO_WM_UNIT_HIGHLIGHT" val="0"/>
  <p:tag name="KSO_WM_UNIT_COMPATIBLE" val="1"/>
  <p:tag name="KSO_WM_UNIT_DIAGRAM_ISNUMVISUAL" val="0"/>
  <p:tag name="KSO_WM_UNIT_DIAGRAM_ISREFERUNIT" val="0"/>
  <p:tag name="KSO_WM_UNIT_TYPE" val="e"/>
  <p:tag name="KSO_WM_UNIT_INDEX" val="1"/>
  <p:tag name="KSO_WM_UNIT_ID" val="custom20200986_10*e*1"/>
  <p:tag name="KSO_WM_TEMPLATE_CATEGORY" val="custom"/>
  <p:tag name="KSO_WM_TEMPLATE_INDEX" val="20200986"/>
  <p:tag name="KSO_WM_UNIT_LAYERLEVEL" val="1"/>
  <p:tag name="KSO_WM_TAG_VERSION" val="1.0"/>
  <p:tag name="KSO_WM_BEAUTIFY_FLAG" val="#wm#"/>
  <p:tag name="KSO_WM_UNIT_TEXT_FILL_FORE_SCHEMECOLOR_INDEX_BRIGHTNESS" val="0"/>
  <p:tag name="KSO_WM_UNIT_TEXT_FILL_FORE_SCHEMECOLOR_INDEX" val="14"/>
  <p:tag name="KSO_WM_UNIT_TEXT_FILL_TYPE" val="1"/>
</p:tagLst>
</file>

<file path=ppt/tags/tag187.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21"/>
  <p:tag name="KSO_WM_UNIT_HIGHLIGHT" val="0"/>
  <p:tag name="KSO_WM_UNIT_COMPATIBLE" val="0"/>
  <p:tag name="KSO_WM_UNIT_DIAGRAM_ISNUMVISUAL" val="0"/>
  <p:tag name="KSO_WM_UNIT_DIAGRAM_ISREFERUNIT" val="0"/>
  <p:tag name="KSO_WM_UNIT_TYPE" val="a"/>
  <p:tag name="KSO_WM_UNIT_INDEX" val="1"/>
  <p:tag name="KSO_WM_UNIT_ID" val="custom20200986_10*a*1"/>
  <p:tag name="KSO_WM_TEMPLATE_CATEGORY" val="custom"/>
  <p:tag name="KSO_WM_TEMPLATE_INDEX" val="20200986"/>
  <p:tag name="KSO_WM_UNIT_LAYERLEVEL" val="1"/>
  <p:tag name="KSO_WM_TAG_VERSION" val="1.0"/>
  <p:tag name="KSO_WM_BEAUTIFY_FLAG" val="#wm#"/>
  <p:tag name="KSO_WM_UNIT_TEXT_FILL_FORE_SCHEMECOLOR_INDEX_BRIGHTNESS" val="0"/>
  <p:tag name="KSO_WM_UNIT_TEXT_FILL_FORE_SCHEMECOLOR_INDEX" val="14"/>
  <p:tag name="KSO_WM_UNIT_TEXT_FILL_TYPE" val="1"/>
</p:tagLst>
</file>

<file path=ppt/tags/tag188.xml><?xml version="1.0" encoding="utf-8"?>
<p:tagLst xmlns:p="http://schemas.openxmlformats.org/presentationml/2006/main">
  <p:tag name="KSO_WM_SLIDE_ID" val="custom20200986_10"/>
  <p:tag name="KSO_WM_TEMPLATE_SUBCATEGORY" val="17"/>
  <p:tag name="KSO_WM_TEMPLATE_MASTER_TYPE" val="1"/>
  <p:tag name="KSO_WM_TEMPLATE_COLOR_TYPE" val="1"/>
  <p:tag name="KSO_WM_SLIDE_TYPE" val="sectionTitle"/>
  <p:tag name="KSO_WM_SLIDE_SUBTYPE" val="pureTxt"/>
  <p:tag name="KSO_WM_SLIDE_ITEM_CNT" val="0"/>
  <p:tag name="KSO_WM_SLIDE_INDEX" val="10"/>
  <p:tag name="KSO_WM_TAG_VERSION" val="1.0"/>
  <p:tag name="KSO_WM_BEAUTIFY_FLAG" val="#wm#"/>
  <p:tag name="KSO_WM_TEMPLATE_CATEGORY" val="custom"/>
  <p:tag name="KSO_WM_TEMPLATE_INDEX" val="20200986"/>
  <p:tag name="KSO_WM_SLIDE_LAYOUT" val="a_b_e"/>
  <p:tag name="KSO_WM_SLIDE_LAYOUT_CNT" val="1_1_1"/>
</p:tagLst>
</file>

<file path=ppt/tags/tag189.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90.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91.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194.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195.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WM_BEAUTIFY_ZORDER_FLAG_TAG" val="3"/>
</p:tagLst>
</file>

<file path=ppt/tags/tag196.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4"/>
</p:tagLst>
</file>

<file path=ppt/tags/tag197.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198.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199.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7"/>
</p:tagLst>
</file>

<file path=ppt/tags/tag200.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8"/>
</p:tagLst>
</file>

<file path=ppt/tags/tag201.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9-14T09:42:11&quot;,&quot;maxSize&quot;:{&quot;size1&quot;:20},&quot;minSize&quot;:{&quot;size1&quot;:11.2},&quot;normalSize&quot;:{&quot;size1&quot;:11.2},&quot;subLayout&quot;:[{&quot;id&quot;:&quot;2024-09-14T09:42:11&quot;,&quot;margin&quot;:{&quot;bottom&quot;:0.025999998673796654,&quot;left&quot;:1.2699999809265137,&quot;right&quot;:1.2699999809265137,&quot;top&quot;:0.4230000376701355},&quot;type&quot;:0},{&quot;id&quot;:&quot;2024-09-14T09:42:11&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 name="KSO_WM_SLIDE_BK_DARK_LIGHT" val="1"/>
</p:tagLst>
</file>

<file path=ppt/tags/tag202.xml><?xml version="1.0" encoding="utf-8"?>
<p:tagLst xmlns:p="http://schemas.openxmlformats.org/presentationml/2006/main">
  <p:tag name="KSO_WM_UNIT_PRESET_TEXT" val="01"/>
  <p:tag name="KSO_WM_UNIT_NOCLEAR" val="0"/>
  <p:tag name="KSO_WM_UNIT_VALUE" val="1"/>
  <p:tag name="KSO_WM_UNIT_HIGHLIGHT" val="0"/>
  <p:tag name="KSO_WM_UNIT_COMPATIBLE" val="1"/>
  <p:tag name="KSO_WM_UNIT_DIAGRAM_ISNUMVISUAL" val="0"/>
  <p:tag name="KSO_WM_UNIT_DIAGRAM_ISREFERUNIT" val="0"/>
  <p:tag name="KSO_WM_UNIT_TYPE" val="e"/>
  <p:tag name="KSO_WM_UNIT_INDEX" val="1"/>
  <p:tag name="KSO_WM_UNIT_ID" val="custom20200986_10*e*1"/>
  <p:tag name="KSO_WM_TEMPLATE_CATEGORY" val="custom"/>
  <p:tag name="KSO_WM_TEMPLATE_INDEX" val="20200986"/>
  <p:tag name="KSO_WM_UNIT_LAYERLEVEL" val="1"/>
  <p:tag name="KSO_WM_TAG_VERSION" val="1.0"/>
  <p:tag name="KSO_WM_BEAUTIFY_FLAG" val="#wm#"/>
  <p:tag name="KSO_WM_UNIT_TEXT_FILL_FORE_SCHEMECOLOR_INDEX_BRIGHTNESS" val="0"/>
  <p:tag name="KSO_WM_UNIT_TEXT_FILL_FORE_SCHEMECOLOR_INDEX" val="14"/>
  <p:tag name="KSO_WM_UNIT_TEXT_FILL_TYPE" val="1"/>
</p:tagLst>
</file>

<file path=ppt/tags/tag203.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21"/>
  <p:tag name="KSO_WM_UNIT_HIGHLIGHT" val="0"/>
  <p:tag name="KSO_WM_UNIT_COMPATIBLE" val="0"/>
  <p:tag name="KSO_WM_UNIT_DIAGRAM_ISNUMVISUAL" val="0"/>
  <p:tag name="KSO_WM_UNIT_DIAGRAM_ISREFERUNIT" val="0"/>
  <p:tag name="KSO_WM_UNIT_TYPE" val="a"/>
  <p:tag name="KSO_WM_UNIT_INDEX" val="1"/>
  <p:tag name="KSO_WM_UNIT_ID" val="custom20200986_10*a*1"/>
  <p:tag name="KSO_WM_TEMPLATE_CATEGORY" val="custom"/>
  <p:tag name="KSO_WM_TEMPLATE_INDEX" val="20200986"/>
  <p:tag name="KSO_WM_UNIT_LAYERLEVEL" val="1"/>
  <p:tag name="KSO_WM_TAG_VERSION" val="1.0"/>
  <p:tag name="KSO_WM_BEAUTIFY_FLAG" val="#wm#"/>
  <p:tag name="KSO_WM_UNIT_TEXT_FILL_FORE_SCHEMECOLOR_INDEX_BRIGHTNESS" val="0"/>
  <p:tag name="KSO_WM_UNIT_TEXT_FILL_FORE_SCHEMECOLOR_INDEX" val="14"/>
  <p:tag name="KSO_WM_UNIT_TEXT_FILL_TYPE" val="1"/>
</p:tagLst>
</file>

<file path=ppt/tags/tag204.xml><?xml version="1.0" encoding="utf-8"?>
<p:tagLst xmlns:p="http://schemas.openxmlformats.org/presentationml/2006/main">
  <p:tag name="KSO_WM_SLIDE_ID" val="custom20200986_10"/>
  <p:tag name="KSO_WM_TEMPLATE_SUBCATEGORY" val="17"/>
  <p:tag name="KSO_WM_TEMPLATE_MASTER_TYPE" val="1"/>
  <p:tag name="KSO_WM_TEMPLATE_COLOR_TYPE" val="1"/>
  <p:tag name="KSO_WM_SLIDE_TYPE" val="sectionTitle"/>
  <p:tag name="KSO_WM_SLIDE_SUBTYPE" val="pureTxt"/>
  <p:tag name="KSO_WM_SLIDE_ITEM_CNT" val="0"/>
  <p:tag name="KSO_WM_SLIDE_INDEX" val="10"/>
  <p:tag name="KSO_WM_TAG_VERSION" val="1.0"/>
  <p:tag name="KSO_WM_BEAUTIFY_FLAG" val="#wm#"/>
  <p:tag name="KSO_WM_TEMPLATE_CATEGORY" val="custom"/>
  <p:tag name="KSO_WM_TEMPLATE_INDEX" val="20200986"/>
  <p:tag name="KSO_WM_SLIDE_LAYOUT" val="a_b_e"/>
  <p:tag name="KSO_WM_SLIDE_LAYOUT_CNT" val="1_1_1"/>
</p:tagLst>
</file>

<file path=ppt/tags/tag205.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06.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07.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10.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211.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WM_BEAUTIFY_ZORDER_FLAG_TAG" val="3"/>
</p:tagLst>
</file>

<file path=ppt/tags/tag212.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4"/>
</p:tagLst>
</file>

<file path=ppt/tags/tag213.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214.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215.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7"/>
</p:tagLst>
</file>

<file path=ppt/tags/tag216.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8"/>
</p:tagLst>
</file>

<file path=ppt/tags/tag217.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9-14T09:42:11&quot;,&quot;maxSize&quot;:{&quot;size1&quot;:20},&quot;minSize&quot;:{&quot;size1&quot;:11.2},&quot;normalSize&quot;:{&quot;size1&quot;:11.2},&quot;subLayout&quot;:[{&quot;id&quot;:&quot;2024-09-14T09:42:11&quot;,&quot;margin&quot;:{&quot;bottom&quot;:0.025999998673796654,&quot;left&quot;:1.2699999809265137,&quot;right&quot;:1.2699999809265137,&quot;top&quot;:0.4230000376701355},&quot;type&quot;:0},{&quot;id&quot;:&quot;2024-09-14T09:42:11&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 name="KSO_WM_SLIDE_BK_DARK_LIGHT" val="1"/>
</p:tagLst>
</file>

<file path=ppt/tags/tag218.xml><?xml version="1.0" encoding="utf-8"?>
<p:tagLst xmlns:p="http://schemas.openxmlformats.org/presentationml/2006/main">
  <p:tag name="KSO_WM_UNIT_PRESET_TEXT" val="01"/>
  <p:tag name="KSO_WM_UNIT_NOCLEAR" val="0"/>
  <p:tag name="KSO_WM_UNIT_VALUE" val="1"/>
  <p:tag name="KSO_WM_UNIT_HIGHLIGHT" val="0"/>
  <p:tag name="KSO_WM_UNIT_COMPATIBLE" val="1"/>
  <p:tag name="KSO_WM_UNIT_DIAGRAM_ISNUMVISUAL" val="0"/>
  <p:tag name="KSO_WM_UNIT_DIAGRAM_ISREFERUNIT" val="0"/>
  <p:tag name="KSO_WM_UNIT_TYPE" val="e"/>
  <p:tag name="KSO_WM_UNIT_INDEX" val="1"/>
  <p:tag name="KSO_WM_UNIT_ID" val="custom20200986_10*e*1"/>
  <p:tag name="KSO_WM_TEMPLATE_CATEGORY" val="custom"/>
  <p:tag name="KSO_WM_TEMPLATE_INDEX" val="20200986"/>
  <p:tag name="KSO_WM_UNIT_LAYERLEVEL" val="1"/>
  <p:tag name="KSO_WM_TAG_VERSION" val="1.0"/>
  <p:tag name="KSO_WM_BEAUTIFY_FLAG" val="#wm#"/>
  <p:tag name="KSO_WM_UNIT_TEXT_FILL_FORE_SCHEMECOLOR_INDEX_BRIGHTNESS" val="0"/>
  <p:tag name="KSO_WM_UNIT_TEXT_FILL_FORE_SCHEMECOLOR_INDEX" val="14"/>
  <p:tag name="KSO_WM_UNIT_TEXT_FILL_TYPE" val="1"/>
</p:tagLst>
</file>

<file path=ppt/tags/tag219.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21"/>
  <p:tag name="KSO_WM_UNIT_HIGHLIGHT" val="0"/>
  <p:tag name="KSO_WM_UNIT_COMPATIBLE" val="0"/>
  <p:tag name="KSO_WM_UNIT_DIAGRAM_ISNUMVISUAL" val="0"/>
  <p:tag name="KSO_WM_UNIT_DIAGRAM_ISREFERUNIT" val="0"/>
  <p:tag name="KSO_WM_UNIT_TYPE" val="a"/>
  <p:tag name="KSO_WM_UNIT_INDEX" val="1"/>
  <p:tag name="KSO_WM_UNIT_ID" val="custom20200986_10*a*1"/>
  <p:tag name="KSO_WM_TEMPLATE_CATEGORY" val="custom"/>
  <p:tag name="KSO_WM_TEMPLATE_INDEX" val="20200986"/>
  <p:tag name="KSO_WM_UNIT_LAYERLEVEL" val="1"/>
  <p:tag name="KSO_WM_TAG_VERSION" val="1.0"/>
  <p:tag name="KSO_WM_BEAUTIFY_FLAG" val="#wm#"/>
  <p:tag name="KSO_WM_UNIT_TEXT_FILL_FORE_SCHEMECOLOR_INDEX_BRIGHTNESS" val="0"/>
  <p:tag name="KSO_WM_UNIT_TEXT_FILL_FORE_SCHEMECOLOR_INDEX" val="14"/>
  <p:tag name="KSO_WM_UNIT_TEXT_FILL_TYPE" val="1"/>
</p:tagLst>
</file>

<file path=ppt/tags/tag220.xml><?xml version="1.0" encoding="utf-8"?>
<p:tagLst xmlns:p="http://schemas.openxmlformats.org/presentationml/2006/main">
  <p:tag name="KSO_WM_SLIDE_ID" val="custom20200986_10"/>
  <p:tag name="KSO_WM_TEMPLATE_SUBCATEGORY" val="17"/>
  <p:tag name="KSO_WM_TEMPLATE_MASTER_TYPE" val="1"/>
  <p:tag name="KSO_WM_TEMPLATE_COLOR_TYPE" val="1"/>
  <p:tag name="KSO_WM_SLIDE_TYPE" val="sectionTitle"/>
  <p:tag name="KSO_WM_SLIDE_SUBTYPE" val="pureTxt"/>
  <p:tag name="KSO_WM_SLIDE_ITEM_CNT" val="0"/>
  <p:tag name="KSO_WM_SLIDE_INDEX" val="10"/>
  <p:tag name="KSO_WM_TAG_VERSION" val="1.0"/>
  <p:tag name="KSO_WM_BEAUTIFY_FLAG" val="#wm#"/>
  <p:tag name="KSO_WM_TEMPLATE_CATEGORY" val="custom"/>
  <p:tag name="KSO_WM_TEMPLATE_INDEX" val="20200986"/>
  <p:tag name="KSO_WM_SLIDE_LAYOUT" val="a_b_e"/>
  <p:tag name="KSO_WM_SLIDE_LAYOUT_CNT" val="1_1_1"/>
</p:tagLst>
</file>

<file path=ppt/tags/tag221.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22.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23.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26.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227.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4"/>
</p:tagLst>
</file>

<file path=ppt/tags/tag228.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229.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230.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7"/>
</p:tagLst>
</file>

<file path=ppt/tags/tag23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8"/>
</p:tagLst>
</file>

<file path=ppt/tags/tag232.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9-14T09:42:12&quot;,&quot;maxSize&quot;:{&quot;size1&quot;:20},&quot;minSize&quot;:{&quot;size1&quot;:11.2},&quot;normalSize&quot;:{&quot;size1&quot;:11.2},&quot;subLayout&quot;:[{&quot;id&quot;:&quot;2024-09-14T09:42:12&quot;,&quot;margin&quot;:{&quot;bottom&quot;:0.025999998673796654,&quot;left&quot;:1.2699999809265137,&quot;right&quot;:1.2699999809265137,&quot;top&quot;:0.4230000376701355},&quot;type&quot;:0},{&quot;id&quot;:&quot;2024-09-14T09:42:12&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 name="KSO_WM_SLIDE_BK_DARK_LIGHT" val="1"/>
</p:tagLst>
</file>

<file path=ppt/tags/tag233.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34.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35.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240.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5"/>
</p:tagLst>
</file>

<file path=ppt/tags/tag241.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9-14T09:42:12&quot;,&quot;maxSize&quot;:{&quot;size1&quot;:31.1},&quot;minSize&quot;:{&quot;size1&quot;:17.8},&quot;normalSize&quot;:{&quot;size1&quot;:17.8},&quot;subLayout&quot;:[{&quot;id&quot;:&quot;2024-09-14T09:42:12&quot;,&quot;maxSize&quot;:{&quot;size1&quot;:100},&quot;minSize&quot;:{&quot;size1&quot;:61.7},&quot;normalSize&quot;:{&quot;size1&quot;:61.7},&quot;subLayout&quot;:[{&quot;id&quot;:&quot;2024-09-14T09:42:12&quot;,&quot;margin&quot;:{&quot;bottom&quot;:0,&quot;left&quot;:1.2699999809265137,&quot;right&quot;:1.2699999809265137,&quot;top&quot;:0.4230000376701355},&quot;type&quot;:0},{&quot;id&quot;:&quot;2024-09-14T09:42:12&quot;,&quot;margin&quot;:{&quot;bottom&quot;:0.025999998673796654,&quot;left&quot;:1.2699999809265137,&quot;right&quot;:1.2699999809265137,&quot;top&quot;:0.025999998673796654},&quot;type&quot;:0}],&quot;type&quot;:0},{&quot;id&quot;:&quot;2024-09-14T09:42:12&quot;,&quot;margin&quot;:{&quot;bottom&quot;:0.847000002861023,&quot;left&quot;:1.2699999809265137,&quot;right&quot;:1.2699999809265137,&quot;top&quot;:1.2699999809265137},&quot;type&quot;:0}],&quot;type&quot;:0}"/>
  <p:tag name="KSO_WM_SLIDE_BACKGROUND_TYPE" val="general"/>
  <p:tag name="KSO_WM_SLIDE_BK_DARK_LIGHT" val="1"/>
</p:tagLst>
</file>

<file path=ppt/tags/tag242.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43.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44.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249.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5"/>
</p:tagLst>
</file>

<file path=ppt/tags/tag250.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9-14T09:42:12&quot;,&quot;maxSize&quot;:{&quot;size1&quot;:31.1},&quot;minSize&quot;:{&quot;size1&quot;:17.8},&quot;normalSize&quot;:{&quot;size1&quot;:17.8},&quot;subLayout&quot;:[{&quot;id&quot;:&quot;2024-09-14T09:42:12&quot;,&quot;maxSize&quot;:{&quot;size1&quot;:100},&quot;minSize&quot;:{&quot;size1&quot;:61.7},&quot;normalSize&quot;:{&quot;size1&quot;:61.7},&quot;subLayout&quot;:[{&quot;id&quot;:&quot;2024-09-14T09:42:12&quot;,&quot;margin&quot;:{&quot;bottom&quot;:0,&quot;left&quot;:1.2699999809265137,&quot;right&quot;:1.2699999809265137,&quot;top&quot;:0.4230000376701355},&quot;type&quot;:0},{&quot;id&quot;:&quot;2024-09-14T09:42:12&quot;,&quot;margin&quot;:{&quot;bottom&quot;:0.025999998673796654,&quot;left&quot;:1.2699999809265137,&quot;right&quot;:1.2699999809265137,&quot;top&quot;:0.025999998673796654},&quot;type&quot;:0}],&quot;type&quot;:0},{&quot;id&quot;:&quot;2024-09-14T09:42:12&quot;,&quot;margin&quot;:{&quot;bottom&quot;:0.847000002861023,&quot;left&quot;:1.2699999809265137,&quot;right&quot;:1.2699999809265137,&quot;top&quot;:1.2699999809265137},&quot;type&quot;:0}],&quot;type&quot;:0}"/>
  <p:tag name="KSO_WM_SLIDE_BACKGROUND_TYPE" val="general"/>
  <p:tag name="KSO_WM_SLIDE_BK_DARK_LIGHT" val="1"/>
</p:tagLst>
</file>

<file path=ppt/tags/tag251.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52.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53.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25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5"/>
</p:tagLst>
</file>

<file path=ppt/tags/tag259.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9-14T09:42:12&quot;,&quot;maxSize&quot;:{&quot;size1&quot;:31.1},&quot;minSize&quot;:{&quot;size1&quot;:17.8},&quot;normalSize&quot;:{&quot;size1&quot;:17.8},&quot;subLayout&quot;:[{&quot;id&quot;:&quot;2024-09-14T09:42:12&quot;,&quot;maxSize&quot;:{&quot;size1&quot;:100},&quot;minSize&quot;:{&quot;size1&quot;:61.7},&quot;normalSize&quot;:{&quot;size1&quot;:61.7},&quot;subLayout&quot;:[{&quot;id&quot;:&quot;2024-09-14T09:42:12&quot;,&quot;margin&quot;:{&quot;bottom&quot;:0,&quot;left&quot;:1.2699999809265137,&quot;right&quot;:1.2699999809265137,&quot;top&quot;:0.4230000376701355},&quot;type&quot;:0},{&quot;id&quot;:&quot;2024-09-14T09:42:12&quot;,&quot;margin&quot;:{&quot;bottom&quot;:0.025999998673796654,&quot;left&quot;:1.2699999809265137,&quot;right&quot;:1.2699999809265137,&quot;top&quot;:0.025999998673796654},&quot;type&quot;:0}],&quot;type&quot;:0},{&quot;id&quot;:&quot;2024-09-14T09:42:12&quot;,&quot;margin&quot;:{&quot;bottom&quot;:0.847000002861023,&quot;left&quot;:1.2699999809265137,&quot;right&quot;:1.2699999809265137,&quot;top&quot;:1.2699999809265137},&quot;type&quot;:0}],&quot;type&quot;:0}"/>
  <p:tag name="KSO_WM_SLIDE_BACKGROUND_TYPE" val="general"/>
  <p:tag name="KSO_WM_SLIDE_BK_DARK_LIGHT" val="1"/>
</p:tagLst>
</file>

<file path=ppt/tags/tag260.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61.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62.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267.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5"/>
</p:tagLst>
</file>

<file path=ppt/tags/tag268.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9-14T09:42:12&quot;,&quot;maxSize&quot;:{&quot;size1&quot;:31.1},&quot;minSize&quot;:{&quot;size1&quot;:17.8},&quot;normalSize&quot;:{&quot;size1&quot;:17.8},&quot;subLayout&quot;:[{&quot;id&quot;:&quot;2024-09-14T09:42:12&quot;,&quot;maxSize&quot;:{&quot;size1&quot;:100},&quot;minSize&quot;:{&quot;size1&quot;:61.7},&quot;normalSize&quot;:{&quot;size1&quot;:61.7},&quot;subLayout&quot;:[{&quot;id&quot;:&quot;2024-09-14T09:42:12&quot;,&quot;margin&quot;:{&quot;bottom&quot;:0,&quot;left&quot;:1.2699999809265137,&quot;right&quot;:1.2699999809265137,&quot;top&quot;:0.4230000376701355},&quot;type&quot;:0},{&quot;id&quot;:&quot;2024-09-14T09:42:12&quot;,&quot;margin&quot;:{&quot;bottom&quot;:0.025999998673796654,&quot;left&quot;:1.2699999809265137,&quot;right&quot;:1.2699999809265137,&quot;top&quot;:0.025999998673796654},&quot;type&quot;:0}],&quot;type&quot;:0},{&quot;id&quot;:&quot;2024-09-14T09:42:12&quot;,&quot;margin&quot;:{&quot;bottom&quot;:0.847000002861023,&quot;left&quot;:1.2699999809265137,&quot;right&quot;:1.2699999809265137,&quot;top&quot;:1.2699999809265137},&quot;type&quot;:0}],&quot;type&quot;:0}"/>
  <p:tag name="KSO_WM_SLIDE_BACKGROUND_TYPE" val="general"/>
  <p:tag name="KSO_WM_SLIDE_BK_DARK_LIGHT" val="1"/>
</p:tagLst>
</file>

<file path=ppt/tags/tag269.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70.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71.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276.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843_1*f*1"/>
  <p:tag name="KSO_WM_TEMPLATE_CATEGORY" val="diagram"/>
  <p:tag name="KSO_WM_TEMPLATE_INDEX" val="20212843"/>
  <p:tag name="KSO_WM_UNIT_LAYERLEVEL" val="1"/>
  <p:tag name="KSO_WM_TAG_VERSION" val="1.0"/>
  <p:tag name="KSO_WM_BEAUTIFY_FLAG" val="#wm#"/>
  <p:tag name="KSO_WM_UNIT_DEFAULT_FONT" val="14;20;2"/>
  <p:tag name="KSO_WM_UNIT_BLOCK" val="0"/>
  <p:tag name="KSO_WM_UNIT_VALUE" val="576"/>
  <p:tag name="KSO_WM_UNIT_SHOW_EDIT_AREA_INDICATION" val="1"/>
  <p:tag name="KSO_WM_CHIP_GROUPID" val="5e6b05596848fb12bee65ac8"/>
  <p:tag name="KSO_WM_CHIP_XID" val="5e6b05596848fb12bee65aca"/>
  <p:tag name="KSO_WM_UNIT_DEC_AREA_ID" val="8cb1ccbfd41a4f08aa021a2337e676d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53f115901fe44f3787d5c3752471e8b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f644054ed1e2fb8092e"/>
  <p:tag name="KSO_WM_TEMPLATE_ASSEMBLE_GROUPID" val="60656f644054ed1e2fb8092e"/>
  <p:tag name="WM_BEAUTIFY_ZORDER_FLAG_TAG" val="4"/>
</p:tagLst>
</file>

<file path=ppt/tags/tag277.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9-14T09:42:12&quot;,&quot;maxSize&quot;:{&quot;size1&quot;:31.1},&quot;minSize&quot;:{&quot;size1&quot;:17.8},&quot;normalSize&quot;:{&quot;size1&quot;:17.8},&quot;subLayout&quot;:[{&quot;id&quot;:&quot;2024-09-14T09:42:12&quot;,&quot;maxSize&quot;:{&quot;size1&quot;:100},&quot;minSize&quot;:{&quot;size1&quot;:61.7},&quot;normalSize&quot;:{&quot;size1&quot;:61.7},&quot;subLayout&quot;:[{&quot;id&quot;:&quot;2024-09-14T09:42:12&quot;,&quot;margin&quot;:{&quot;bottom&quot;:0,&quot;left&quot;:1.2699999809265137,&quot;right&quot;:1.2699999809265137,&quot;top&quot;:0.4230000376701355},&quot;type&quot;:0},{&quot;id&quot;:&quot;2024-09-14T09:42:12&quot;,&quot;margin&quot;:{&quot;bottom&quot;:0.025999998673796654,&quot;left&quot;:1.2699999809265137,&quot;right&quot;:1.2699999809265137,&quot;top&quot;:0.025999998673796654},&quot;type&quot;:0}],&quot;type&quot;:0},{&quot;id&quot;:&quot;2024-09-14T09:42:12&quot;,&quot;margin&quot;:{&quot;bottom&quot;:0.847000002861023,&quot;left&quot;:1.2699999809265137,&quot;right&quot;:1.2699999809265137,&quot;top&quot;:1.2699999809265137},&quot;type&quot;:0}],&quot;type&quot;:0}"/>
  <p:tag name="KSO_WM_SLIDE_BACKGROUND_TYPE" val="general"/>
  <p:tag name="KSO_WM_SLIDE_BK_DARK_LIGHT" val="1"/>
</p:tagLst>
</file>

<file path=ppt/tags/tag278.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79.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80.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285.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5"/>
</p:tagLst>
</file>

<file path=ppt/tags/tag286.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9-14T09:42:12&quot;,&quot;maxSize&quot;:{&quot;size1&quot;:31.1},&quot;minSize&quot;:{&quot;size1&quot;:17.8},&quot;normalSize&quot;:{&quot;size1&quot;:17.8},&quot;subLayout&quot;:[{&quot;id&quot;:&quot;2024-09-14T09:42:12&quot;,&quot;maxSize&quot;:{&quot;size1&quot;:100},&quot;minSize&quot;:{&quot;size1&quot;:61.7},&quot;normalSize&quot;:{&quot;size1&quot;:61.7},&quot;subLayout&quot;:[{&quot;id&quot;:&quot;2024-09-14T09:42:12&quot;,&quot;margin&quot;:{&quot;bottom&quot;:0,&quot;left&quot;:1.2699999809265137,&quot;right&quot;:1.2699999809265137,&quot;top&quot;:0.4230000376701355},&quot;type&quot;:0},{&quot;id&quot;:&quot;2024-09-14T09:42:12&quot;,&quot;margin&quot;:{&quot;bottom&quot;:0.025999998673796654,&quot;left&quot;:1.2699999809265137,&quot;right&quot;:1.2699999809265137,&quot;top&quot;:0.025999998673796654},&quot;type&quot;:0}],&quot;type&quot;:0},{&quot;id&quot;:&quot;2024-09-14T09:42:12&quot;,&quot;margin&quot;:{&quot;bottom&quot;:0.847000002861023,&quot;left&quot;:1.2699999809265137,&quot;right&quot;:1.2699999809265137,&quot;top&quot;:1.2699999809265137},&quot;type&quot;:0}],&quot;type&quot;:0}"/>
  <p:tag name="KSO_WM_SLIDE_BACKGROUND_TYPE" val="general"/>
  <p:tag name="KSO_WM_SLIDE_BK_DARK_LIGHT" val="1"/>
</p:tagLst>
</file>

<file path=ppt/tags/tag287.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88.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89.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92.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29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4"/>
</p:tagLst>
</file>

<file path=ppt/tags/tag294.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9-14T09:42:12&quot;,&quot;maxSize&quot;:{&quot;size1&quot;:20},&quot;minSize&quot;:{&quot;size1&quot;:11.2},&quot;normalSize&quot;:{&quot;size1&quot;:11.2},&quot;subLayout&quot;:[{&quot;id&quot;:&quot;2024-09-14T09:42:12&quot;,&quot;margin&quot;:{&quot;bottom&quot;:0.025999998673796654,&quot;left&quot;:1.2699999809265137,&quot;right&quot;:1.2699999809265137,&quot;top&quot;:0.4230000376701355},&quot;type&quot;:0},{&quot;id&quot;:&quot;2024-09-14T09:42:12&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 name="KSO_WM_SLIDE_BK_DARK_LIGHT" val="1"/>
</p:tagLst>
</file>

<file path=ppt/tags/tag295.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96.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97.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302.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843_1*f*1"/>
  <p:tag name="KSO_WM_TEMPLATE_CATEGORY" val="diagram"/>
  <p:tag name="KSO_WM_TEMPLATE_INDEX" val="20212843"/>
  <p:tag name="KSO_WM_UNIT_LAYERLEVEL" val="1"/>
  <p:tag name="KSO_WM_TAG_VERSION" val="1.0"/>
  <p:tag name="KSO_WM_BEAUTIFY_FLAG" val="#wm#"/>
  <p:tag name="KSO_WM_UNIT_DEFAULT_FONT" val="14;20;2"/>
  <p:tag name="KSO_WM_UNIT_BLOCK" val="0"/>
  <p:tag name="KSO_WM_UNIT_VALUE" val="576"/>
  <p:tag name="KSO_WM_UNIT_SHOW_EDIT_AREA_INDICATION" val="1"/>
  <p:tag name="KSO_WM_CHIP_GROUPID" val="5e6b05596848fb12bee65ac8"/>
  <p:tag name="KSO_WM_CHIP_XID" val="5e6b05596848fb12bee65aca"/>
  <p:tag name="KSO_WM_UNIT_DEC_AREA_ID" val="8cb1ccbfd41a4f08aa021a2337e676d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53f115901fe44f3787d5c3752471e8b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f644054ed1e2fb8092e"/>
  <p:tag name="KSO_WM_TEMPLATE_ASSEMBLE_GROUPID" val="60656f644054ed1e2fb8092e"/>
  <p:tag name="WM_BEAUTIFY_ZORDER_FLAG_TAG" val="4"/>
</p:tagLst>
</file>

<file path=ppt/tags/tag303.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9-14T09:42:12&quot;,&quot;maxSize&quot;:{&quot;size1&quot;:31.1},&quot;minSize&quot;:{&quot;size1&quot;:17.8},&quot;normalSize&quot;:{&quot;size1&quot;:17.8},&quot;subLayout&quot;:[{&quot;id&quot;:&quot;2024-09-14T09:42:12&quot;,&quot;maxSize&quot;:{&quot;size1&quot;:100},&quot;minSize&quot;:{&quot;size1&quot;:61.7},&quot;normalSize&quot;:{&quot;size1&quot;:61.7},&quot;subLayout&quot;:[{&quot;id&quot;:&quot;2024-09-14T09:42:12&quot;,&quot;margin&quot;:{&quot;bottom&quot;:0,&quot;left&quot;:1.2699999809265137,&quot;right&quot;:1.2699999809265137,&quot;top&quot;:0.4230000376701355},&quot;type&quot;:0},{&quot;id&quot;:&quot;2024-09-14T09:42:12&quot;,&quot;margin&quot;:{&quot;bottom&quot;:0.025999998673796654,&quot;left&quot;:1.2699999809265137,&quot;right&quot;:1.2699999809265137,&quot;top&quot;:0.025999998673796654},&quot;type&quot;:0}],&quot;type&quot;:0},{&quot;id&quot;:&quot;2024-09-14T09:42:12&quot;,&quot;margin&quot;:{&quot;bottom&quot;:0.847000002861023,&quot;left&quot;:1.2699999809265137,&quot;right&quot;:1.2699999809265137,&quot;top&quot;:1.2699999809265137},&quot;type&quot;:0}],&quot;type&quot;:0}"/>
  <p:tag name="KSO_WM_SLIDE_BACKGROUND_TYPE" val="general"/>
  <p:tag name="KSO_WM_SLIDE_BK_DARK_LIGHT" val="1"/>
</p:tagLst>
</file>

<file path=ppt/tags/tag304.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05.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06.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31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843_1*f*1"/>
  <p:tag name="KSO_WM_TEMPLATE_CATEGORY" val="diagram"/>
  <p:tag name="KSO_WM_TEMPLATE_INDEX" val="20212843"/>
  <p:tag name="KSO_WM_UNIT_LAYERLEVEL" val="1"/>
  <p:tag name="KSO_WM_TAG_VERSION" val="1.0"/>
  <p:tag name="KSO_WM_BEAUTIFY_FLAG" val="#wm#"/>
  <p:tag name="KSO_WM_UNIT_DEFAULT_FONT" val="14;20;2"/>
  <p:tag name="KSO_WM_UNIT_BLOCK" val="0"/>
  <p:tag name="KSO_WM_UNIT_VALUE" val="576"/>
  <p:tag name="KSO_WM_UNIT_SHOW_EDIT_AREA_INDICATION" val="1"/>
  <p:tag name="KSO_WM_CHIP_GROUPID" val="5e6b05596848fb12bee65ac8"/>
  <p:tag name="KSO_WM_CHIP_XID" val="5e6b05596848fb12bee65aca"/>
  <p:tag name="KSO_WM_UNIT_DEC_AREA_ID" val="8cb1ccbfd41a4f08aa021a2337e676d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53f115901fe44f3787d5c3752471e8b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f644054ed1e2fb8092e"/>
  <p:tag name="KSO_WM_TEMPLATE_ASSEMBLE_GROUPID" val="60656f644054ed1e2fb8092e"/>
  <p:tag name="WM_BEAUTIFY_ZORDER_FLAG_TAG" val="4"/>
</p:tagLst>
</file>

<file path=ppt/tags/tag312.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9-14T09:42:12&quot;,&quot;maxSize&quot;:{&quot;size1&quot;:31.1},&quot;minSize&quot;:{&quot;size1&quot;:17.8},&quot;normalSize&quot;:{&quot;size1&quot;:17.8},&quot;subLayout&quot;:[{&quot;id&quot;:&quot;2024-09-14T09:42:12&quot;,&quot;maxSize&quot;:{&quot;size1&quot;:100},&quot;minSize&quot;:{&quot;size1&quot;:61.7},&quot;normalSize&quot;:{&quot;size1&quot;:61.7},&quot;subLayout&quot;:[{&quot;id&quot;:&quot;2024-09-14T09:42:12&quot;,&quot;margin&quot;:{&quot;bottom&quot;:0,&quot;left&quot;:1.2699999809265137,&quot;right&quot;:1.2699999809265137,&quot;top&quot;:0.4230000376701355},&quot;type&quot;:0},{&quot;id&quot;:&quot;2024-09-14T09:42:12&quot;,&quot;margin&quot;:{&quot;bottom&quot;:0.025999998673796654,&quot;left&quot;:1.2699999809265137,&quot;right&quot;:1.2699999809265137,&quot;top&quot;:0.025999998673796654},&quot;type&quot;:0}],&quot;type&quot;:0},{&quot;id&quot;:&quot;2024-09-14T09:42:12&quot;,&quot;margin&quot;:{&quot;bottom&quot;:0.847000002861023,&quot;left&quot;:1.2699999809265137,&quot;right&quot;:1.2699999809265137,&quot;top&quot;:1.2699999809265137},&quot;type&quot;:0}],&quot;type&quot;:0}"/>
  <p:tag name="KSO_WM_SLIDE_BACKGROUND_TYPE" val="general"/>
  <p:tag name="KSO_WM_SLIDE_BK_DARK_LIGHT" val="1"/>
</p:tagLst>
</file>

<file path=ppt/tags/tag313.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14.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15.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320.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321.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322.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7"/>
</p:tagLst>
</file>

<file path=ppt/tags/tag323.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8"/>
</p:tagLst>
</file>

<file path=ppt/tags/tag324.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9"/>
</p:tagLst>
</file>

<file path=ppt/tags/tag325.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9-14T09:42:12&quot;,&quot;maxSize&quot;:{&quot;size1&quot;:31.1},&quot;minSize&quot;:{&quot;size1&quot;:17.8},&quot;normalSize&quot;:{&quot;size1&quot;:17.8},&quot;subLayout&quot;:[{&quot;id&quot;:&quot;2024-09-14T09:42:12&quot;,&quot;maxSize&quot;:{&quot;size1&quot;:100},&quot;minSize&quot;:{&quot;size1&quot;:61.7},&quot;normalSize&quot;:{&quot;size1&quot;:61.7},&quot;subLayout&quot;:[{&quot;id&quot;:&quot;2024-09-14T09:42:12&quot;,&quot;margin&quot;:{&quot;bottom&quot;:0,&quot;left&quot;:1.2699999809265137,&quot;right&quot;:1.2699999809265137,&quot;top&quot;:0.4230000376701355},&quot;type&quot;:0},{&quot;id&quot;:&quot;2024-09-14T09:42:12&quot;,&quot;margin&quot;:{&quot;bottom&quot;:0.025999998673796654,&quot;left&quot;:1.2699999809265137,&quot;right&quot;:1.2699999809265137,&quot;top&quot;:0.025999998673796654},&quot;type&quot;:0}],&quot;type&quot;:0},{&quot;id&quot;:&quot;2024-09-14T09:42:12&quot;,&quot;margin&quot;:{&quot;bottom&quot;:0.847000002861023,&quot;left&quot;:1.2699999809265137,&quot;right&quot;:1.2699999809265137,&quot;top&quot;:1.2699999809265137},&quot;type&quot;:0}],&quot;type&quot;:0}"/>
  <p:tag name="KSO_WM_SLIDE_BACKGROUND_TYPE" val="general"/>
  <p:tag name="KSO_WM_SLIDE_BK_DARK_LIGHT" val="1"/>
</p:tagLst>
</file>

<file path=ppt/tags/tag326.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27.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28.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33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5"/>
</p:tagLst>
</file>

<file path=ppt/tags/tag334.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9-14T09:42:12&quot;,&quot;maxSize&quot;:{&quot;size1&quot;:31.1},&quot;minSize&quot;:{&quot;size1&quot;:17.8},&quot;normalSize&quot;:{&quot;size1&quot;:17.8},&quot;subLayout&quot;:[{&quot;id&quot;:&quot;2024-09-14T09:42:12&quot;,&quot;maxSize&quot;:{&quot;size1&quot;:100},&quot;minSize&quot;:{&quot;size1&quot;:61.7},&quot;normalSize&quot;:{&quot;size1&quot;:61.7},&quot;subLayout&quot;:[{&quot;id&quot;:&quot;2024-09-14T09:42:12&quot;,&quot;margin&quot;:{&quot;bottom&quot;:0,&quot;left&quot;:1.2699999809265137,&quot;right&quot;:1.2699999809265137,&quot;top&quot;:0.4230000376701355},&quot;type&quot;:0},{&quot;id&quot;:&quot;2024-09-14T09:42:12&quot;,&quot;margin&quot;:{&quot;bottom&quot;:0.025999998673796654,&quot;left&quot;:1.2699999809265137,&quot;right&quot;:1.2699999809265137,&quot;top&quot;:0.025999998673796654},&quot;type&quot;:0}],&quot;type&quot;:0},{&quot;id&quot;:&quot;2024-09-14T09:42:12&quot;,&quot;margin&quot;:{&quot;bottom&quot;:0.847000002861023,&quot;left&quot;:1.2699999809265137,&quot;right&quot;:1.2699999809265137,&quot;top&quot;:1.2699999809265137},&quot;type&quot;:0}],&quot;type&quot;:0}"/>
  <p:tag name="KSO_WM_SLIDE_BACKGROUND_TYPE" val="general"/>
  <p:tag name="KSO_WM_SLIDE_BK_DARK_LIGHT" val="1"/>
</p:tagLst>
</file>

<file path=ppt/tags/tag335.xml><?xml version="1.0" encoding="utf-8"?>
<p:tagLst xmlns:p="http://schemas.openxmlformats.org/presentationml/2006/main">
  <p:tag name="KSO_WM_UNIT_PRESET_TEXT" val="01"/>
  <p:tag name="KSO_WM_UNIT_NOCLEAR" val="0"/>
  <p:tag name="KSO_WM_UNIT_VALUE" val="1"/>
  <p:tag name="KSO_WM_UNIT_HIGHLIGHT" val="0"/>
  <p:tag name="KSO_WM_UNIT_COMPATIBLE" val="1"/>
  <p:tag name="KSO_WM_UNIT_DIAGRAM_ISNUMVISUAL" val="0"/>
  <p:tag name="KSO_WM_UNIT_DIAGRAM_ISREFERUNIT" val="0"/>
  <p:tag name="KSO_WM_UNIT_TYPE" val="e"/>
  <p:tag name="KSO_WM_UNIT_INDEX" val="1"/>
  <p:tag name="KSO_WM_UNIT_ID" val="custom20200986_10*e*1"/>
  <p:tag name="KSO_WM_TEMPLATE_CATEGORY" val="custom"/>
  <p:tag name="KSO_WM_TEMPLATE_INDEX" val="20200986"/>
  <p:tag name="KSO_WM_UNIT_LAYERLEVEL" val="1"/>
  <p:tag name="KSO_WM_TAG_VERSION" val="1.0"/>
  <p:tag name="KSO_WM_BEAUTIFY_FLAG" val="#wm#"/>
  <p:tag name="KSO_WM_UNIT_TEXT_FILL_FORE_SCHEMECOLOR_INDEX_BRIGHTNESS" val="0"/>
  <p:tag name="KSO_WM_UNIT_TEXT_FILL_FORE_SCHEMECOLOR_INDEX" val="14"/>
  <p:tag name="KSO_WM_UNIT_TEXT_FILL_TYPE" val="1"/>
</p:tagLst>
</file>

<file path=ppt/tags/tag33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21"/>
  <p:tag name="KSO_WM_UNIT_HIGHLIGHT" val="0"/>
  <p:tag name="KSO_WM_UNIT_COMPATIBLE" val="0"/>
  <p:tag name="KSO_WM_UNIT_DIAGRAM_ISNUMVISUAL" val="0"/>
  <p:tag name="KSO_WM_UNIT_DIAGRAM_ISREFERUNIT" val="0"/>
  <p:tag name="KSO_WM_UNIT_TYPE" val="a"/>
  <p:tag name="KSO_WM_UNIT_INDEX" val="1"/>
  <p:tag name="KSO_WM_UNIT_ID" val="custom20200986_10*a*1"/>
  <p:tag name="KSO_WM_TEMPLATE_CATEGORY" val="custom"/>
  <p:tag name="KSO_WM_TEMPLATE_INDEX" val="20200986"/>
  <p:tag name="KSO_WM_UNIT_LAYERLEVEL" val="1"/>
  <p:tag name="KSO_WM_TAG_VERSION" val="1.0"/>
  <p:tag name="KSO_WM_BEAUTIFY_FLAG" val="#wm#"/>
  <p:tag name="KSO_WM_UNIT_TEXT_FILL_FORE_SCHEMECOLOR_INDEX_BRIGHTNESS" val="0"/>
  <p:tag name="KSO_WM_UNIT_TEXT_FILL_FORE_SCHEMECOLOR_INDEX" val="14"/>
  <p:tag name="KSO_WM_UNIT_TEXT_FILL_TYPE" val="1"/>
</p:tagLst>
</file>

<file path=ppt/tags/tag337.xml><?xml version="1.0" encoding="utf-8"?>
<p:tagLst xmlns:p="http://schemas.openxmlformats.org/presentationml/2006/main">
  <p:tag name="KSO_WM_SLIDE_ID" val="custom20200986_10"/>
  <p:tag name="KSO_WM_TEMPLATE_SUBCATEGORY" val="17"/>
  <p:tag name="KSO_WM_TEMPLATE_MASTER_TYPE" val="1"/>
  <p:tag name="KSO_WM_TEMPLATE_COLOR_TYPE" val="1"/>
  <p:tag name="KSO_WM_SLIDE_TYPE" val="sectionTitle"/>
  <p:tag name="KSO_WM_SLIDE_SUBTYPE" val="pureTxt"/>
  <p:tag name="KSO_WM_SLIDE_ITEM_CNT" val="0"/>
  <p:tag name="KSO_WM_SLIDE_INDEX" val="10"/>
  <p:tag name="KSO_WM_TAG_VERSION" val="1.0"/>
  <p:tag name="KSO_WM_BEAUTIFY_FLAG" val="#wm#"/>
  <p:tag name="KSO_WM_TEMPLATE_CATEGORY" val="custom"/>
  <p:tag name="KSO_WM_TEMPLATE_INDEX" val="20200986"/>
  <p:tag name="KSO_WM_SLIDE_LAYOUT" val="a_b_e"/>
  <p:tag name="KSO_WM_SLIDE_LAYOUT_CNT" val="1_1_1"/>
</p:tagLst>
</file>

<file path=ppt/tags/tag338.xml><?xml version="1.0" encoding="utf-8"?>
<p:tagLst xmlns:p="http://schemas.openxmlformats.org/presentationml/2006/main">
  <p:tag name="KSO_WM_UNIT_LARGE_SHAPE" val="1"/>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39.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40.xml><?xml version="1.0" encoding="utf-8"?>
<p:tagLst xmlns:p="http://schemas.openxmlformats.org/presentationml/2006/main">
  <p:tag name="KSO_WM_SLIDE_BACKGROUND_TYPE" val="general"/>
  <p:tag name="KSO_WM_SLIDE_BK_DARK_LIGHT" val="1"/>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_1_1"/>
  <p:tag name="KSO_WM_UNIT_ID" val="_9*m_h_i*1_1_1"/>
  <p:tag name="KSO_WM_UNIT_LAYERLEVEL" val="1_1_1"/>
  <p:tag name="KSO_WM_TAG_VERSION" val="1.0"/>
  <p:tag name="KSO_WM_BEAUTIFY_FLAG" val="#wm#"/>
  <p:tag name="KSO_WM_SLIDE_BACKGROUND_TYPE" val="general"/>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43.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44.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45.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46.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9-14T09:42:12&quot;,&quot;maxSize&quot;:{&quot;size1&quot;:20},&quot;minSize&quot;:{&quot;size1&quot;:11.2},&quot;normalSize&quot;:{&quot;size1&quot;:11.2},&quot;subLayout&quot;:[{&quot;id&quot;:&quot;2024-09-14T09:42:12&quot;,&quot;margin&quot;:{&quot;bottom&quot;:0.025999998673796654,&quot;left&quot;:1.2699999809265137,&quot;right&quot;:1.2699999809265137,&quot;top&quot;:0.4230000376701355},&quot;type&quot;:0},{&quot;id&quot;:&quot;2024-09-14T09:42:12&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 name="KSO_WM_SLIDE_BK_DARK_LIGHT"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宋体"/>
        <a:font script="Hant" typeface="新細明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1F1E30"/>
      </a:dk2>
      <a:lt2>
        <a:srgbClr val="33314A"/>
      </a:lt2>
      <a:accent1>
        <a:srgbClr val="FFB695"/>
      </a:accent1>
      <a:accent2>
        <a:srgbClr val="F1BD65"/>
      </a:accent2>
      <a:accent3>
        <a:srgbClr val="C5DD52"/>
      </a:accent3>
      <a:accent4>
        <a:srgbClr val="7BE489"/>
      </a:accent4>
      <a:accent5>
        <a:srgbClr val="63E6C7"/>
      </a:accent5>
      <a:accent6>
        <a:srgbClr val="7DE4EF"/>
      </a:accent6>
      <a:hlink>
        <a:srgbClr val="37BEF9"/>
      </a:hlink>
      <a:folHlink>
        <a:srgbClr val="AB69AE"/>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2771</Words>
  <Application>WPS 演示</Application>
  <PresentationFormat>宽屏</PresentationFormat>
  <Paragraphs>104</Paragraphs>
  <Slides>20</Slides>
  <Notes>0</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20</vt:i4>
      </vt:variant>
    </vt:vector>
  </HeadingPairs>
  <TitlesOfParts>
    <vt:vector size="37" baseType="lpstr">
      <vt:lpstr>Arial</vt:lpstr>
      <vt:lpstr>宋体</vt:lpstr>
      <vt:lpstr>Wingdings</vt:lpstr>
      <vt:lpstr>Times New Roman</vt:lpstr>
      <vt:lpstr>微软雅黑</vt:lpstr>
      <vt:lpstr>方正黑体_GBK</vt:lpstr>
      <vt:lpstr>汉仪旗黑-85S</vt:lpstr>
      <vt:lpstr>(使用中文字体)</vt:lpstr>
      <vt:lpstr>文泉驿微米黑</vt:lpstr>
      <vt:lpstr>汉仪旗黑-85S</vt:lpstr>
      <vt:lpstr>Segoe UI</vt:lpstr>
      <vt:lpstr>宋体</vt:lpstr>
      <vt:lpstr>Arial Unicode MS</vt:lpstr>
      <vt:lpstr>方正书宋_GBK</vt:lpstr>
      <vt:lpstr>Noto Music</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user</cp:lastModifiedBy>
  <cp:revision>4</cp:revision>
  <dcterms:created xsi:type="dcterms:W3CDTF">2024-09-19T02:30:58Z</dcterms:created>
  <dcterms:modified xsi:type="dcterms:W3CDTF">2024-09-19T02:30:58Z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2052-11.8.2.9695</vt:lpwstr>
  </property>
  <property fmtid="{D5CDD505-2E9C-101B-9397-08002B2CF9AE}" pid="3" name="ICV">
    <vt:lpwstr/>
  </property>
</Properties>
</file>